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78396-E32D-9E43-A254-20EB704B511E}" v="30" dt="2021-12-11T01:28:47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/>
    <p:restoredTop sz="94665"/>
  </p:normalViewPr>
  <p:slideViewPr>
    <p:cSldViewPr snapToGrid="0" snapToObjects="1" showGuides="1">
      <p:cViewPr varScale="1">
        <p:scale>
          <a:sx n="53" d="100"/>
          <a:sy n="53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6208F-E766-5E46-97FC-F16E47A8594D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1865A-3AEC-AB4F-8E7E-73DF355AB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7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4F7A-5B74-9A41-AA59-B852674EE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62645-85F0-744D-A02C-73E555FC5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64A1-0A78-954E-8643-9F03808F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A663D-EC99-4A40-AA7A-FA6C2D991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CB103-FE98-2943-B31A-2E66F8943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3B0E2-5FCB-D444-8926-73593556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C2BE19-7675-4F45-98F8-E75FCBAE0386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06484-E089-4E49-A34C-2DD65BE9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85AEC-7D68-FC48-8935-07938F8A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216E-DDD2-0941-9CD4-9DDFF484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A4822-4285-FE46-B14D-79C3DF55B5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C81B-0884-EB42-AC5A-56A01DD5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2211-CF1D-4B4A-BBF6-0C66F7C0B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5A14A-1690-DD43-8D25-6D3A19EEE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28B2-D776-4A46-97C7-E60D1BD1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1E07-2D86-9146-8262-BBE227AD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61BEE-9192-B049-92EA-24F0868E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FFBC8-2F24-D842-8E88-5B17A02CD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5889A-EEA5-BC41-9304-D5AD32431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9207F-1DE9-484C-9364-50C607AFA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66384-B320-3945-81F3-9F600630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F6334-0FED-E148-B922-A5F4FB226326}" type="datetime1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B23E7-0C3C-6A4E-9005-81661053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1B4F3-4661-9945-862E-EFEFD03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1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ECDE-FCE7-534F-AC43-E1530EB0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A24F4-DAB9-8249-8C03-1E73358A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7CA9D-7EC3-D044-B931-F9D71D71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F007-C95E-DE44-AAAC-9C02CCB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DA5A-0749-694B-8ED1-6F6A04EBF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1FDEE-5973-1347-B406-DD64F2113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3B08F-67FA-284B-AD61-AC7D2F47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BCC8C8-1ECD-EF4A-9F16-75DEC265C8FE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BAE94-E742-A84F-8E4F-EE41EBC5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3E94A-3C90-5249-92B9-C94EAD77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8C00-7D95-4B44-9DCF-5CECE8E6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4677F-8610-3E41-ACC2-7EC80E267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5B546-B7DB-2141-9EC2-7ABFCB1A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38C05-5262-834D-B542-B3CDE03C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53905B-B1AC-2E43-B14E-3D95FF59C01A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DA398-23D2-DC43-9A76-2B82976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CF7BD-EAC8-FB4F-8ED0-294DEAD1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4421-928D-DD4B-AC23-3FC66230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1927F-C337-DD41-8734-333E75947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45DC0-0E3C-614A-875A-ED8E584A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F7F99C-93F6-0647-A3CD-6ABFD02CB3F9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5D6BC-CE41-BF4B-BC25-2D56E467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7A2E-C1AD-2C47-A08F-A20C90EF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3A29A9-45EC-A849-B4F9-191564DD07A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4EFC3-4B60-C84E-9896-206868E8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2AE47-B893-C646-9969-743B9BCE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ED99-7590-E44E-9A4E-633F72884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8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D703BF-151A-0D40-8508-CABBAD09F9A9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D7B3C-188C-2549-A2EE-CFD6EC135B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2090" y="6307972"/>
            <a:ext cx="2927350" cy="3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iuj_TPsF26nFg21lcp13E_xLm8-Pl7B4?usp=sharing" TargetMode="External"/><Relationship Id="rId2" Type="http://schemas.openxmlformats.org/officeDocument/2006/relationships/hyperlink" Target="https://app.box.com/s/p2y8fhvelbcrb2v1bxelz7kpb70il01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x.com/s/5wjw88bvo62v3h90116xq7710fz77j1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Zbg5xdams3rvExdETlQkxlydJHGY47W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wmm7BUUpS2cl-nxg0e5UQF5r_7tQn8li?usp=sharing" TargetMode="External"/><Relationship Id="rId5" Type="http://schemas.openxmlformats.org/officeDocument/2006/relationships/hyperlink" Target="https://app.box.com/s/xqynjy1x9b3y49urnvno0y1e2qvo5w69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v8Kq5xk_ijrW5XFsv-SC0sbZ2IV2Zt_F?usp=sharing" TargetMode="External"/><Relationship Id="rId4" Type="http://schemas.openxmlformats.org/officeDocument/2006/relationships/hyperlink" Target="https://app.box.com/s/49o9fh2bg1g01ku40kxea11bu1b5np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d.report/ambassadors#video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drive.google.com/drive/folders/1nQnF5pNLouiaQsjzPW_U_LseErpZPCh3?usp=sharing" TargetMode="External"/><Relationship Id="rId4" Type="http://schemas.openxmlformats.org/officeDocument/2006/relationships/hyperlink" Target="https://app.box.com/s/m33qwqfqpxdborg5gm2iwt4agzmku3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C6B931-C604-434D-AEC0-0730BE6FD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of Action</a:t>
            </a:r>
            <a:br>
              <a:rPr lang="en-US" dirty="0"/>
            </a:br>
            <a:r>
              <a:rPr lang="en-US" dirty="0"/>
              <a:t>December 13-17, 2021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07B8C2-4481-E645-92A3-FA5084AC3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204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CDPH is hosting a Week of Action to celebrate the one-year anniversary of COVID-19 vaccines and to recognize the millions of Californians that have been vaccinated.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0A630-830E-3F42-9B9A-A4D31B2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5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5FADF2-248C-B741-BDAE-B537B4CF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TALKING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858F8-8212-6540-A337-4F67FDAF1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2443315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Find the latest talking points (in English and Spanish) on boosters, variants, the winter season and more.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Box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Google Drive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EEA10CF9-19DA-494D-8125-D9C36C7E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065" y="833418"/>
            <a:ext cx="4370819" cy="5187917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C94D-BE0F-244D-869A-6730463F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6782" y="6356350"/>
            <a:ext cx="9970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D703BF-151A-0D40-8508-CABBAD09F9A9}" type="slidenum">
              <a:rPr lang="en-US">
                <a:solidFill>
                  <a:srgbClr val="40404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5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26E3-456A-964B-8004-55CF3360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CD3CD-0892-8B40-9ABC-21888B93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3</a:t>
            </a:fld>
            <a:endParaRPr lang="en-US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AF1478-98A1-1D44-B8FC-AB018E67D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59"/>
          <a:stretch/>
        </p:blipFill>
        <p:spPr>
          <a:xfrm>
            <a:off x="0" y="1421241"/>
            <a:ext cx="12192000" cy="468455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5E373-2B4B-5741-B6CB-1E52BF84C771}"/>
              </a:ext>
            </a:extLst>
          </p:cNvPr>
          <p:cNvSpPr txBox="1"/>
          <p:nvPr/>
        </p:nvSpPr>
        <p:spPr>
          <a:xfrm>
            <a:off x="7030193" y="4892634"/>
            <a:ext cx="496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been a year since COVID-19 vaccines arrived in California!</a:t>
            </a:r>
          </a:p>
        </p:txBody>
      </p:sp>
    </p:spTree>
    <p:extLst>
      <p:ext uri="{BB962C8B-B14F-4D97-AF65-F5344CB8AC3E}">
        <p14:creationId xmlns:p14="http://schemas.microsoft.com/office/powerpoint/2010/main" val="377753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0D63E57-0322-2C4C-8295-B4651D179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14" y="435244"/>
            <a:ext cx="7403267" cy="54829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F2DBA-0FA8-B44A-AFA2-11435801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3FE00-ABB1-5549-A1FD-055AEFACE6F3}"/>
              </a:ext>
            </a:extLst>
          </p:cNvPr>
          <p:cNvSpPr txBox="1"/>
          <p:nvPr/>
        </p:nvSpPr>
        <p:spPr>
          <a:xfrm>
            <a:off x="7873340" y="868403"/>
            <a:ext cx="3752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 you know that unvaccinated people are 13 times more likely to die from COVID-19?</a:t>
            </a:r>
          </a:p>
          <a:p>
            <a:r>
              <a:rPr lang="en-US" sz="2400" dirty="0"/>
              <a:t>Vaccines save lives.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BD679-FA57-5C40-B66F-47644D8DB6FD}"/>
              </a:ext>
            </a:extLst>
          </p:cNvPr>
          <p:cNvSpPr txBox="1"/>
          <p:nvPr/>
        </p:nvSpPr>
        <p:spPr>
          <a:xfrm>
            <a:off x="6222670" y="3429000"/>
            <a:ext cx="51657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Share these social graphics on Facebook and Instagram!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>
                <a:hlinkClick r:id="rId3"/>
              </a:rPr>
              <a:t>Box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Google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790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C197-B8E9-D549-AF0D-DB8ABA99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348001"/>
            <a:ext cx="10515600" cy="1325563"/>
          </a:xfrm>
        </p:spPr>
        <p:txBody>
          <a:bodyPr/>
          <a:lstStyle/>
          <a:p>
            <a:r>
              <a:rPr lang="en-US" dirty="0"/>
              <a:t>ZOOM BACKGROUNDS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5A33C79-ADFA-EB4B-97CD-6F2B2C3AA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0919" y="348001"/>
            <a:ext cx="4935283" cy="2721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CA26E-CBBC-2743-A453-57118103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B99CB9-CEE3-5246-9F8E-133D57CE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919" y="3251289"/>
            <a:ext cx="4935283" cy="2712591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8556A497-3706-A149-A26E-80D2B9029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2950">
            <a:off x="272384" y="4161393"/>
            <a:ext cx="2673182" cy="1471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9D89FE-EF5A-A841-8337-2103CBD123F9}"/>
              </a:ext>
            </a:extLst>
          </p:cNvPr>
          <p:cNvSpPr txBox="1"/>
          <p:nvPr/>
        </p:nvSpPr>
        <p:spPr>
          <a:xfrm>
            <a:off x="593766" y="1859340"/>
            <a:ext cx="605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one of our colorful graphics as your background on Zoom (or any other video conferencing platform) all week long to help spread the word!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6BE33-0985-824B-9524-2474388214C7}"/>
              </a:ext>
            </a:extLst>
          </p:cNvPr>
          <p:cNvSpPr txBox="1"/>
          <p:nvPr/>
        </p:nvSpPr>
        <p:spPr>
          <a:xfrm>
            <a:off x="3626978" y="4607584"/>
            <a:ext cx="302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Box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6"/>
              </a:rPr>
              <a:t>Google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536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DEBC-1EFD-5A47-A6B0-0E6706FB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 SHEETS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9B267-37C3-864E-A2E9-DFEBFDBD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A2848382-A590-0445-9CA1-0421A953B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77" y="1690688"/>
            <a:ext cx="3263724" cy="4290218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92E5F14-9F37-B941-B584-EAD0CE8B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58" y="136525"/>
            <a:ext cx="4546600" cy="599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5C0EE-2FCF-5F4E-B273-DE8F3B4BC724}"/>
              </a:ext>
            </a:extLst>
          </p:cNvPr>
          <p:cNvSpPr txBox="1"/>
          <p:nvPr/>
        </p:nvSpPr>
        <p:spPr>
          <a:xfrm>
            <a:off x="153542" y="1690688"/>
            <a:ext cx="40257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Access fact sheets on: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Vaccines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Pregnancy and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Variants</a:t>
            </a:r>
          </a:p>
          <a:p>
            <a:endParaRPr lang="en-US" sz="2400" dirty="0"/>
          </a:p>
          <a:p>
            <a:endParaRPr lang="en-US" sz="800" dirty="0"/>
          </a:p>
          <a:p>
            <a:r>
              <a:rPr lang="en-US" sz="2000" dirty="0">
                <a:hlinkClick r:id="rId4"/>
              </a:rPr>
              <a:t>Box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Google Drive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173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3F29-28BB-0647-94FD-A2779398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AMBASSADORS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F71BD-423A-CE4D-81F4-7008E68E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D2DA584-6B22-EA4C-96B0-BBC1D48D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76" y="136525"/>
            <a:ext cx="5484295" cy="4014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6DE86-999C-2A4E-A455-E2D6B0DEF7DA}"/>
              </a:ext>
            </a:extLst>
          </p:cNvPr>
          <p:cNvSpPr txBox="1"/>
          <p:nvPr/>
        </p:nvSpPr>
        <p:spPr>
          <a:xfrm>
            <a:off x="415636" y="1690688"/>
            <a:ext cx="45126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Ambassador program is a resource that helps you reach out to families, friends and neighbors to encourage them to get vaccinated. You can share the </a:t>
            </a:r>
            <a:r>
              <a:rPr lang="en-US" sz="2400" dirty="0">
                <a:hlinkClick r:id="rId3"/>
              </a:rPr>
              <a:t>animated videos</a:t>
            </a:r>
            <a:r>
              <a:rPr lang="en-US" sz="2400" dirty="0"/>
              <a:t> from your phone or via social media!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hlinkClick r:id="rId4"/>
              </a:rPr>
              <a:t>Box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Google Drive</a:t>
            </a:r>
            <a:endParaRPr lang="en-US" sz="2000" dirty="0"/>
          </a:p>
        </p:txBody>
      </p:sp>
      <p:pic>
        <p:nvPicPr>
          <p:cNvPr id="6" name="Content Placeholder 5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216789CA-02B2-1445-AFA3-B046E6B7A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50000"/>
          <a:stretch/>
        </p:blipFill>
        <p:spPr>
          <a:xfrm>
            <a:off x="5338959" y="3530165"/>
            <a:ext cx="4633407" cy="3191310"/>
          </a:xfrm>
        </p:spPr>
      </p:pic>
    </p:spTree>
    <p:extLst>
      <p:ext uri="{BB962C8B-B14F-4D97-AF65-F5344CB8AC3E}">
        <p14:creationId xmlns:p14="http://schemas.microsoft.com/office/powerpoint/2010/main" val="327516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ccinate ALL 58">
      <a:dk1>
        <a:srgbClr val="000000"/>
      </a:dk1>
      <a:lt1>
        <a:srgbClr val="FFFFFF"/>
      </a:lt1>
      <a:dk2>
        <a:srgbClr val="20479E"/>
      </a:dk2>
      <a:lt2>
        <a:srgbClr val="E7E6E6"/>
      </a:lt2>
      <a:accent1>
        <a:srgbClr val="F37D20"/>
      </a:accent1>
      <a:accent2>
        <a:srgbClr val="0087BD"/>
      </a:accent2>
      <a:accent3>
        <a:srgbClr val="FEBC11"/>
      </a:accent3>
      <a:accent4>
        <a:srgbClr val="F26524"/>
      </a:accent4>
      <a:accent5>
        <a:srgbClr val="FFEBA9"/>
      </a:accent5>
      <a:accent6>
        <a:srgbClr val="94DBFF"/>
      </a:accent6>
      <a:hlink>
        <a:srgbClr val="F37D20"/>
      </a:hlink>
      <a:folHlink>
        <a:srgbClr val="D75F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225691A663E4DA5F491127BCF8853" ma:contentTypeVersion="14" ma:contentTypeDescription="Create a new document." ma:contentTypeScope="" ma:versionID="118d47c9c9a20d98b2cbc13b72d1424b">
  <xsd:schema xmlns:xsd="http://www.w3.org/2001/XMLSchema" xmlns:xs="http://www.w3.org/2001/XMLSchema" xmlns:p="http://schemas.microsoft.com/office/2006/metadata/properties" xmlns:ns2="034e45f4-d6f4-436d-8062-8d1ea55d6eed" xmlns:ns3="656e03ea-86cd-49e6-833c-df6e265ac57a" targetNamespace="http://schemas.microsoft.com/office/2006/metadata/properties" ma:root="true" ma:fieldsID="2a35f114b1c0e55a356dcdb979905df6" ns2:_="" ns3:_="">
    <xsd:import namespace="034e45f4-d6f4-436d-8062-8d1ea55d6eed"/>
    <xsd:import namespace="656e03ea-86cd-49e6-833c-df6e265ac5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e45f4-d6f4-436d-8062-8d1ea55d6e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e03ea-86cd-49e6-833c-df6e265ac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36772-4E26-4BBB-8ECE-65DC79BCE2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6E2024-3297-4353-8777-79BDAE2F4232}">
  <ds:schemaRefs>
    <ds:schemaRef ds:uri="http://schemas.microsoft.com/office/2006/metadata/properties"/>
    <ds:schemaRef ds:uri="656e03ea-86cd-49e6-833c-df6e265ac57a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34e45f4-d6f4-436d-8062-8d1ea55d6ee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31C732-8B87-4625-BD9C-FF0BAA348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e45f4-d6f4-436d-8062-8d1ea55d6eed"/>
    <ds:schemaRef ds:uri="656e03ea-86cd-49e6-833c-df6e265ac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204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Week of Action December 13-17, 2021</vt:lpstr>
      <vt:lpstr>TALKING POINTS</vt:lpstr>
      <vt:lpstr>SOCIAL GRAPHICS</vt:lpstr>
      <vt:lpstr>PowerPoint Presentation</vt:lpstr>
      <vt:lpstr>ZOOM BACKGROUNDS</vt:lpstr>
      <vt:lpstr>FACT SHEETS</vt:lpstr>
      <vt:lpstr>AMBASSADORS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Nelson</dc:creator>
  <cp:lastModifiedBy>Keeler, Devon@CDPH</cp:lastModifiedBy>
  <cp:revision>5</cp:revision>
  <dcterms:created xsi:type="dcterms:W3CDTF">2020-12-16T16:33:26Z</dcterms:created>
  <dcterms:modified xsi:type="dcterms:W3CDTF">2021-12-11T02:17:51Z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0x0101007BE225691A663E4DA5F491127BCF8853</vt:lpwstr>
  </property>
</Properties>
</file>