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8" r:id="rId2"/>
  </p:sldMasterIdLst>
  <p:notesMasterIdLst>
    <p:notesMasterId r:id="rId21"/>
  </p:notesMasterIdLst>
  <p:handoutMasterIdLst>
    <p:handoutMasterId r:id="rId22"/>
  </p:handoutMasterIdLst>
  <p:sldIdLst>
    <p:sldId id="258" r:id="rId3"/>
    <p:sldId id="269" r:id="rId4"/>
    <p:sldId id="259" r:id="rId5"/>
    <p:sldId id="280" r:id="rId6"/>
    <p:sldId id="283" r:id="rId7"/>
    <p:sldId id="285" r:id="rId8"/>
    <p:sldId id="290" r:id="rId9"/>
    <p:sldId id="291" r:id="rId10"/>
    <p:sldId id="292" r:id="rId11"/>
    <p:sldId id="284" r:id="rId12"/>
    <p:sldId id="274" r:id="rId13"/>
    <p:sldId id="271" r:id="rId14"/>
    <p:sldId id="275" r:id="rId15"/>
    <p:sldId id="276" r:id="rId16"/>
    <p:sldId id="277" r:id="rId17"/>
    <p:sldId id="278" r:id="rId18"/>
    <p:sldId id="279" r:id="rId19"/>
    <p:sldId id="265" r:id="rId20"/>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94660"/>
  </p:normalViewPr>
  <p:slideViewPr>
    <p:cSldViewPr snapToGrid="0">
      <p:cViewPr varScale="1">
        <p:scale>
          <a:sx n="59" d="100"/>
          <a:sy n="59" d="100"/>
        </p:scale>
        <p:origin x="72" y="654"/>
      </p:cViewPr>
      <p:guideLst/>
    </p:cSldViewPr>
  </p:slideViewPr>
  <p:notesTextViewPr>
    <p:cViewPr>
      <p:scale>
        <a:sx n="1" d="1"/>
        <a:sy n="1" d="1"/>
      </p:scale>
      <p:origin x="0" y="0"/>
    </p:cViewPr>
  </p:notesTextViewPr>
  <p:notesViewPr>
    <p:cSldViewPr snapToGrid="0">
      <p:cViewPr varScale="1">
        <p:scale>
          <a:sx n="89" d="100"/>
          <a:sy n="89" d="100"/>
        </p:scale>
        <p:origin x="12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EA3AB-8286-4EFD-BF1A-01E3C3C37B5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0F24C6B-11D5-4827-A843-8F7DEF099ECC}">
      <dgm:prSet phldrT="[Text]"/>
      <dgm:spPr/>
      <dgm:t>
        <a:bodyPr/>
        <a:lstStyle/>
        <a:p>
          <a:r>
            <a:rPr lang="en-US" dirty="0"/>
            <a:t>State Order</a:t>
          </a:r>
        </a:p>
      </dgm:t>
    </dgm:pt>
    <dgm:pt modelId="{FF5523B3-CDF1-4ABB-A90B-6B9FF7310FC2}" type="parTrans" cxnId="{6E559BDF-D955-4D10-A317-35E730A5D6BB}">
      <dgm:prSet/>
      <dgm:spPr/>
      <dgm:t>
        <a:bodyPr/>
        <a:lstStyle/>
        <a:p>
          <a:endParaRPr lang="en-US"/>
        </a:p>
      </dgm:t>
    </dgm:pt>
    <dgm:pt modelId="{2AEBFE1F-AB70-4AC1-8052-E7922D2251ED}" type="sibTrans" cxnId="{6E559BDF-D955-4D10-A317-35E730A5D6BB}">
      <dgm:prSet/>
      <dgm:spPr/>
      <dgm:t>
        <a:bodyPr/>
        <a:lstStyle/>
        <a:p>
          <a:endParaRPr lang="en-US"/>
        </a:p>
      </dgm:t>
    </dgm:pt>
    <dgm:pt modelId="{34F22B3D-9143-43D9-BB48-A0EDF01A979B}">
      <dgm:prSet phldrT="[Text]"/>
      <dgm:spPr/>
      <dgm:t>
        <a:bodyPr/>
        <a:lstStyle/>
        <a:p>
          <a:r>
            <a:rPr lang="en-US" dirty="0"/>
            <a:t>County Public Health Official</a:t>
          </a:r>
        </a:p>
      </dgm:t>
    </dgm:pt>
    <dgm:pt modelId="{464BED7E-97FF-4267-B607-B5B7B02C0C2E}" type="parTrans" cxnId="{AD2864FB-F909-43BF-942E-0FD1CFD323B7}">
      <dgm:prSet/>
      <dgm:spPr/>
      <dgm:t>
        <a:bodyPr/>
        <a:lstStyle/>
        <a:p>
          <a:endParaRPr lang="en-US"/>
        </a:p>
      </dgm:t>
    </dgm:pt>
    <dgm:pt modelId="{16E70D6B-D56D-48EF-809B-7D3FF9E5DDEB}" type="sibTrans" cxnId="{AD2864FB-F909-43BF-942E-0FD1CFD323B7}">
      <dgm:prSet/>
      <dgm:spPr/>
      <dgm:t>
        <a:bodyPr/>
        <a:lstStyle/>
        <a:p>
          <a:endParaRPr lang="en-US"/>
        </a:p>
      </dgm:t>
    </dgm:pt>
    <dgm:pt modelId="{C1A4B492-8E42-4395-B6A5-3760747E6C34}">
      <dgm:prSet phldrT="[Text]"/>
      <dgm:spPr/>
      <dgm:t>
        <a:bodyPr/>
        <a:lstStyle/>
        <a:p>
          <a:r>
            <a:rPr lang="en-US" dirty="0"/>
            <a:t>Local Orders</a:t>
          </a:r>
        </a:p>
      </dgm:t>
    </dgm:pt>
    <dgm:pt modelId="{86E89CFB-84A1-4970-B118-90FAC1B21DAE}" type="parTrans" cxnId="{CD778016-74D9-46F0-AC5F-73F31BA190FC}">
      <dgm:prSet/>
      <dgm:spPr/>
      <dgm:t>
        <a:bodyPr/>
        <a:lstStyle/>
        <a:p>
          <a:endParaRPr lang="en-US"/>
        </a:p>
      </dgm:t>
    </dgm:pt>
    <dgm:pt modelId="{F8F31AF1-7099-4A3F-9B1B-5CE287C5FB0C}" type="sibTrans" cxnId="{CD778016-74D9-46F0-AC5F-73F31BA190FC}">
      <dgm:prSet/>
      <dgm:spPr/>
      <dgm:t>
        <a:bodyPr/>
        <a:lstStyle/>
        <a:p>
          <a:endParaRPr lang="en-US"/>
        </a:p>
      </dgm:t>
    </dgm:pt>
    <dgm:pt modelId="{CE4B36FE-C61B-42C5-AF20-83B38CD99DC3}">
      <dgm:prSet phldrT="[Text]"/>
      <dgm:spPr/>
      <dgm:t>
        <a:bodyPr/>
        <a:lstStyle/>
        <a:p>
          <a:r>
            <a:rPr lang="en-US" dirty="0"/>
            <a:t>Definitions</a:t>
          </a:r>
        </a:p>
      </dgm:t>
    </dgm:pt>
    <dgm:pt modelId="{0B2B4A7E-716C-4AA2-A3D4-17A32FA2DFDB}" type="parTrans" cxnId="{A49FD87B-1340-48E9-B49B-EF020E523B59}">
      <dgm:prSet/>
      <dgm:spPr/>
      <dgm:t>
        <a:bodyPr/>
        <a:lstStyle/>
        <a:p>
          <a:endParaRPr lang="en-US"/>
        </a:p>
      </dgm:t>
    </dgm:pt>
    <dgm:pt modelId="{D3244284-8F14-4E4C-8767-DC51DF0EB260}" type="sibTrans" cxnId="{A49FD87B-1340-48E9-B49B-EF020E523B59}">
      <dgm:prSet/>
      <dgm:spPr/>
      <dgm:t>
        <a:bodyPr/>
        <a:lstStyle/>
        <a:p>
          <a:endParaRPr lang="en-US"/>
        </a:p>
      </dgm:t>
    </dgm:pt>
    <dgm:pt modelId="{59862C93-A6D7-4009-B765-94E593079A68}">
      <dgm:prSet phldrT="[Text]"/>
      <dgm:spPr/>
      <dgm:t>
        <a:bodyPr/>
        <a:lstStyle/>
        <a:p>
          <a:r>
            <a:rPr lang="en-US" dirty="0"/>
            <a:t>Resources</a:t>
          </a:r>
        </a:p>
      </dgm:t>
    </dgm:pt>
    <dgm:pt modelId="{E0D17921-38E9-41E5-ACD9-4D005B3195FE}" type="parTrans" cxnId="{9CD3B7E8-550F-4D1F-ACB4-83CF34C68C36}">
      <dgm:prSet/>
      <dgm:spPr/>
      <dgm:t>
        <a:bodyPr/>
        <a:lstStyle/>
        <a:p>
          <a:endParaRPr lang="en-US"/>
        </a:p>
      </dgm:t>
    </dgm:pt>
    <dgm:pt modelId="{06B024E2-E098-438D-B5E4-D3014D8E9367}" type="sibTrans" cxnId="{9CD3B7E8-550F-4D1F-ACB4-83CF34C68C36}">
      <dgm:prSet/>
      <dgm:spPr/>
      <dgm:t>
        <a:bodyPr/>
        <a:lstStyle/>
        <a:p>
          <a:endParaRPr lang="en-US"/>
        </a:p>
      </dgm:t>
    </dgm:pt>
    <dgm:pt modelId="{FE555EC4-858F-4B4E-9C35-32AF31F87C3B}" type="pres">
      <dgm:prSet presAssocID="{E72EA3AB-8286-4EFD-BF1A-01E3C3C37B58}" presName="cycle" presStyleCnt="0">
        <dgm:presLayoutVars>
          <dgm:dir/>
          <dgm:resizeHandles val="exact"/>
        </dgm:presLayoutVars>
      </dgm:prSet>
      <dgm:spPr/>
    </dgm:pt>
    <dgm:pt modelId="{8A815AE5-EDD6-4B9E-8736-B09A252540C5}" type="pres">
      <dgm:prSet presAssocID="{C0F24C6B-11D5-4827-A843-8F7DEF099ECC}" presName="dummy" presStyleCnt="0"/>
      <dgm:spPr/>
    </dgm:pt>
    <dgm:pt modelId="{A49CA9FB-2448-4F8E-8864-FB5DAAC935A0}" type="pres">
      <dgm:prSet presAssocID="{C0F24C6B-11D5-4827-A843-8F7DEF099ECC}" presName="node" presStyleLbl="revTx" presStyleIdx="0" presStyleCnt="5">
        <dgm:presLayoutVars>
          <dgm:bulletEnabled val="1"/>
        </dgm:presLayoutVars>
      </dgm:prSet>
      <dgm:spPr/>
    </dgm:pt>
    <dgm:pt modelId="{AC19A241-5E83-41C5-8A9F-85DB7F75C75A}" type="pres">
      <dgm:prSet presAssocID="{2AEBFE1F-AB70-4AC1-8052-E7922D2251ED}" presName="sibTrans" presStyleLbl="node1" presStyleIdx="0" presStyleCnt="5"/>
      <dgm:spPr/>
    </dgm:pt>
    <dgm:pt modelId="{9E58FE56-1BCD-462A-9C1B-F6AE9C944F22}" type="pres">
      <dgm:prSet presAssocID="{34F22B3D-9143-43D9-BB48-A0EDF01A979B}" presName="dummy" presStyleCnt="0"/>
      <dgm:spPr/>
    </dgm:pt>
    <dgm:pt modelId="{29C66F9B-57CA-46DB-92FE-BBC0A8E85BF8}" type="pres">
      <dgm:prSet presAssocID="{34F22B3D-9143-43D9-BB48-A0EDF01A979B}" presName="node" presStyleLbl="revTx" presStyleIdx="1" presStyleCnt="5">
        <dgm:presLayoutVars>
          <dgm:bulletEnabled val="1"/>
        </dgm:presLayoutVars>
      </dgm:prSet>
      <dgm:spPr/>
    </dgm:pt>
    <dgm:pt modelId="{05B2D423-E0F8-4985-A349-B3EC4E55E2A8}" type="pres">
      <dgm:prSet presAssocID="{16E70D6B-D56D-48EF-809B-7D3FF9E5DDEB}" presName="sibTrans" presStyleLbl="node1" presStyleIdx="1" presStyleCnt="5"/>
      <dgm:spPr/>
    </dgm:pt>
    <dgm:pt modelId="{EF8DD3BB-096E-4914-AACE-85E46DFF3B2F}" type="pres">
      <dgm:prSet presAssocID="{C1A4B492-8E42-4395-B6A5-3760747E6C34}" presName="dummy" presStyleCnt="0"/>
      <dgm:spPr/>
    </dgm:pt>
    <dgm:pt modelId="{F7D15661-921A-4ED2-A18C-2805927F102A}" type="pres">
      <dgm:prSet presAssocID="{C1A4B492-8E42-4395-B6A5-3760747E6C34}" presName="node" presStyleLbl="revTx" presStyleIdx="2" presStyleCnt="5">
        <dgm:presLayoutVars>
          <dgm:bulletEnabled val="1"/>
        </dgm:presLayoutVars>
      </dgm:prSet>
      <dgm:spPr/>
    </dgm:pt>
    <dgm:pt modelId="{6DB172B0-CA2A-413E-8942-EDECD2F73C3C}" type="pres">
      <dgm:prSet presAssocID="{F8F31AF1-7099-4A3F-9B1B-5CE287C5FB0C}" presName="sibTrans" presStyleLbl="node1" presStyleIdx="2" presStyleCnt="5"/>
      <dgm:spPr/>
    </dgm:pt>
    <dgm:pt modelId="{125D8995-12D6-4260-A267-6E88F9E721D6}" type="pres">
      <dgm:prSet presAssocID="{CE4B36FE-C61B-42C5-AF20-83B38CD99DC3}" presName="dummy" presStyleCnt="0"/>
      <dgm:spPr/>
    </dgm:pt>
    <dgm:pt modelId="{9FC48BE7-1334-4112-A110-3F104DC67900}" type="pres">
      <dgm:prSet presAssocID="{CE4B36FE-C61B-42C5-AF20-83B38CD99DC3}" presName="node" presStyleLbl="revTx" presStyleIdx="3" presStyleCnt="5">
        <dgm:presLayoutVars>
          <dgm:bulletEnabled val="1"/>
        </dgm:presLayoutVars>
      </dgm:prSet>
      <dgm:spPr/>
    </dgm:pt>
    <dgm:pt modelId="{08968DB9-707B-4825-A95E-055932E4CDBF}" type="pres">
      <dgm:prSet presAssocID="{D3244284-8F14-4E4C-8767-DC51DF0EB260}" presName="sibTrans" presStyleLbl="node1" presStyleIdx="3" presStyleCnt="5"/>
      <dgm:spPr/>
    </dgm:pt>
    <dgm:pt modelId="{084FB4FA-A2E8-4056-A5DA-FE2C812374DB}" type="pres">
      <dgm:prSet presAssocID="{59862C93-A6D7-4009-B765-94E593079A68}" presName="dummy" presStyleCnt="0"/>
      <dgm:spPr/>
    </dgm:pt>
    <dgm:pt modelId="{6C336F0B-F987-4242-B802-50462342C1A5}" type="pres">
      <dgm:prSet presAssocID="{59862C93-A6D7-4009-B765-94E593079A68}" presName="node" presStyleLbl="revTx" presStyleIdx="4" presStyleCnt="5">
        <dgm:presLayoutVars>
          <dgm:bulletEnabled val="1"/>
        </dgm:presLayoutVars>
      </dgm:prSet>
      <dgm:spPr/>
    </dgm:pt>
    <dgm:pt modelId="{1D9BC475-D3E0-4AF8-AE17-E6D8C4FFD78E}" type="pres">
      <dgm:prSet presAssocID="{06B024E2-E098-438D-B5E4-D3014D8E9367}" presName="sibTrans" presStyleLbl="node1" presStyleIdx="4" presStyleCnt="5"/>
      <dgm:spPr/>
    </dgm:pt>
  </dgm:ptLst>
  <dgm:cxnLst>
    <dgm:cxn modelId="{77889C08-9CAE-4F70-84E9-A7F159E50380}" type="presOf" srcId="{59862C93-A6D7-4009-B765-94E593079A68}" destId="{6C336F0B-F987-4242-B802-50462342C1A5}" srcOrd="0" destOrd="0" presId="urn:microsoft.com/office/officeart/2005/8/layout/cycle1"/>
    <dgm:cxn modelId="{CD778016-74D9-46F0-AC5F-73F31BA190FC}" srcId="{E72EA3AB-8286-4EFD-BF1A-01E3C3C37B58}" destId="{C1A4B492-8E42-4395-B6A5-3760747E6C34}" srcOrd="2" destOrd="0" parTransId="{86E89CFB-84A1-4970-B118-90FAC1B21DAE}" sibTransId="{F8F31AF1-7099-4A3F-9B1B-5CE287C5FB0C}"/>
    <dgm:cxn modelId="{64652962-76E4-4D45-AFB0-D7385612D57F}" type="presOf" srcId="{C0F24C6B-11D5-4827-A843-8F7DEF099ECC}" destId="{A49CA9FB-2448-4F8E-8864-FB5DAAC935A0}" srcOrd="0" destOrd="0" presId="urn:microsoft.com/office/officeart/2005/8/layout/cycle1"/>
    <dgm:cxn modelId="{597FB164-0CBE-4322-9263-063C5507A86D}" type="presOf" srcId="{E72EA3AB-8286-4EFD-BF1A-01E3C3C37B58}" destId="{FE555EC4-858F-4B4E-9C35-32AF31F87C3B}" srcOrd="0" destOrd="0" presId="urn:microsoft.com/office/officeart/2005/8/layout/cycle1"/>
    <dgm:cxn modelId="{CC8ED647-DF6E-4326-93DF-325B9AF5505E}" type="presOf" srcId="{06B024E2-E098-438D-B5E4-D3014D8E9367}" destId="{1D9BC475-D3E0-4AF8-AE17-E6D8C4FFD78E}" srcOrd="0" destOrd="0" presId="urn:microsoft.com/office/officeart/2005/8/layout/cycle1"/>
    <dgm:cxn modelId="{44F5A448-9D5A-425F-95D8-E25298A9C57C}" type="presOf" srcId="{C1A4B492-8E42-4395-B6A5-3760747E6C34}" destId="{F7D15661-921A-4ED2-A18C-2805927F102A}" srcOrd="0" destOrd="0" presId="urn:microsoft.com/office/officeart/2005/8/layout/cycle1"/>
    <dgm:cxn modelId="{58BE9D49-4FF7-47C3-932B-F78037EE6E93}" type="presOf" srcId="{F8F31AF1-7099-4A3F-9B1B-5CE287C5FB0C}" destId="{6DB172B0-CA2A-413E-8942-EDECD2F73C3C}" srcOrd="0" destOrd="0" presId="urn:microsoft.com/office/officeart/2005/8/layout/cycle1"/>
    <dgm:cxn modelId="{A49FD87B-1340-48E9-B49B-EF020E523B59}" srcId="{E72EA3AB-8286-4EFD-BF1A-01E3C3C37B58}" destId="{CE4B36FE-C61B-42C5-AF20-83B38CD99DC3}" srcOrd="3" destOrd="0" parTransId="{0B2B4A7E-716C-4AA2-A3D4-17A32FA2DFDB}" sibTransId="{D3244284-8F14-4E4C-8767-DC51DF0EB260}"/>
    <dgm:cxn modelId="{B56CF992-CF20-4442-ABB2-676C0088139F}" type="presOf" srcId="{2AEBFE1F-AB70-4AC1-8052-E7922D2251ED}" destId="{AC19A241-5E83-41C5-8A9F-85DB7F75C75A}" srcOrd="0" destOrd="0" presId="urn:microsoft.com/office/officeart/2005/8/layout/cycle1"/>
    <dgm:cxn modelId="{DB7FD696-621F-4721-97AE-448A1B4DA0E1}" type="presOf" srcId="{CE4B36FE-C61B-42C5-AF20-83B38CD99DC3}" destId="{9FC48BE7-1334-4112-A110-3F104DC67900}" srcOrd="0" destOrd="0" presId="urn:microsoft.com/office/officeart/2005/8/layout/cycle1"/>
    <dgm:cxn modelId="{EC6D60BA-7317-4023-AC6D-A288E2D24CBD}" type="presOf" srcId="{34F22B3D-9143-43D9-BB48-A0EDF01A979B}" destId="{29C66F9B-57CA-46DB-92FE-BBC0A8E85BF8}" srcOrd="0" destOrd="0" presId="urn:microsoft.com/office/officeart/2005/8/layout/cycle1"/>
    <dgm:cxn modelId="{AEF5CCC7-0C76-419A-ABD9-D93F96FA520A}" type="presOf" srcId="{D3244284-8F14-4E4C-8767-DC51DF0EB260}" destId="{08968DB9-707B-4825-A95E-055932E4CDBF}" srcOrd="0" destOrd="0" presId="urn:microsoft.com/office/officeart/2005/8/layout/cycle1"/>
    <dgm:cxn modelId="{6E559BDF-D955-4D10-A317-35E730A5D6BB}" srcId="{E72EA3AB-8286-4EFD-BF1A-01E3C3C37B58}" destId="{C0F24C6B-11D5-4827-A843-8F7DEF099ECC}" srcOrd="0" destOrd="0" parTransId="{FF5523B3-CDF1-4ABB-A90B-6B9FF7310FC2}" sibTransId="{2AEBFE1F-AB70-4AC1-8052-E7922D2251ED}"/>
    <dgm:cxn modelId="{9CD3B7E8-550F-4D1F-ACB4-83CF34C68C36}" srcId="{E72EA3AB-8286-4EFD-BF1A-01E3C3C37B58}" destId="{59862C93-A6D7-4009-B765-94E593079A68}" srcOrd="4" destOrd="0" parTransId="{E0D17921-38E9-41E5-ACD9-4D005B3195FE}" sibTransId="{06B024E2-E098-438D-B5E4-D3014D8E9367}"/>
    <dgm:cxn modelId="{25E274F5-58B7-4480-B6BA-8FEAE8564BF6}" type="presOf" srcId="{16E70D6B-D56D-48EF-809B-7D3FF9E5DDEB}" destId="{05B2D423-E0F8-4985-A349-B3EC4E55E2A8}" srcOrd="0" destOrd="0" presId="urn:microsoft.com/office/officeart/2005/8/layout/cycle1"/>
    <dgm:cxn modelId="{AD2864FB-F909-43BF-942E-0FD1CFD323B7}" srcId="{E72EA3AB-8286-4EFD-BF1A-01E3C3C37B58}" destId="{34F22B3D-9143-43D9-BB48-A0EDF01A979B}" srcOrd="1" destOrd="0" parTransId="{464BED7E-97FF-4267-B607-B5B7B02C0C2E}" sibTransId="{16E70D6B-D56D-48EF-809B-7D3FF9E5DDEB}"/>
    <dgm:cxn modelId="{D5B62212-70F7-4E10-970F-BF939DB2F579}" type="presParOf" srcId="{FE555EC4-858F-4B4E-9C35-32AF31F87C3B}" destId="{8A815AE5-EDD6-4B9E-8736-B09A252540C5}" srcOrd="0" destOrd="0" presId="urn:microsoft.com/office/officeart/2005/8/layout/cycle1"/>
    <dgm:cxn modelId="{563D5E3F-A3AC-427B-8F3D-FC8B0013FDA2}" type="presParOf" srcId="{FE555EC4-858F-4B4E-9C35-32AF31F87C3B}" destId="{A49CA9FB-2448-4F8E-8864-FB5DAAC935A0}" srcOrd="1" destOrd="0" presId="urn:microsoft.com/office/officeart/2005/8/layout/cycle1"/>
    <dgm:cxn modelId="{203372D9-4ADB-4F47-8DB0-C34C762F131C}" type="presParOf" srcId="{FE555EC4-858F-4B4E-9C35-32AF31F87C3B}" destId="{AC19A241-5E83-41C5-8A9F-85DB7F75C75A}" srcOrd="2" destOrd="0" presId="urn:microsoft.com/office/officeart/2005/8/layout/cycle1"/>
    <dgm:cxn modelId="{057BDFAF-97B7-4808-86BF-87779B65079A}" type="presParOf" srcId="{FE555EC4-858F-4B4E-9C35-32AF31F87C3B}" destId="{9E58FE56-1BCD-462A-9C1B-F6AE9C944F22}" srcOrd="3" destOrd="0" presId="urn:microsoft.com/office/officeart/2005/8/layout/cycle1"/>
    <dgm:cxn modelId="{58EEF57D-DBF6-4213-9125-E0065899ADAE}" type="presParOf" srcId="{FE555EC4-858F-4B4E-9C35-32AF31F87C3B}" destId="{29C66F9B-57CA-46DB-92FE-BBC0A8E85BF8}" srcOrd="4" destOrd="0" presId="urn:microsoft.com/office/officeart/2005/8/layout/cycle1"/>
    <dgm:cxn modelId="{D13AFBF7-EE68-48DA-9E0A-074935EF729E}" type="presParOf" srcId="{FE555EC4-858F-4B4E-9C35-32AF31F87C3B}" destId="{05B2D423-E0F8-4985-A349-B3EC4E55E2A8}" srcOrd="5" destOrd="0" presId="urn:microsoft.com/office/officeart/2005/8/layout/cycle1"/>
    <dgm:cxn modelId="{E7E2DF7C-287F-4C8D-B32C-282CDC247061}" type="presParOf" srcId="{FE555EC4-858F-4B4E-9C35-32AF31F87C3B}" destId="{EF8DD3BB-096E-4914-AACE-85E46DFF3B2F}" srcOrd="6" destOrd="0" presId="urn:microsoft.com/office/officeart/2005/8/layout/cycle1"/>
    <dgm:cxn modelId="{1440AFF6-D641-4E8B-BBFC-2F4321E3F6F5}" type="presParOf" srcId="{FE555EC4-858F-4B4E-9C35-32AF31F87C3B}" destId="{F7D15661-921A-4ED2-A18C-2805927F102A}" srcOrd="7" destOrd="0" presId="urn:microsoft.com/office/officeart/2005/8/layout/cycle1"/>
    <dgm:cxn modelId="{ED8724D6-90FE-4D7C-AB58-EFE2721BD74D}" type="presParOf" srcId="{FE555EC4-858F-4B4E-9C35-32AF31F87C3B}" destId="{6DB172B0-CA2A-413E-8942-EDECD2F73C3C}" srcOrd="8" destOrd="0" presId="urn:microsoft.com/office/officeart/2005/8/layout/cycle1"/>
    <dgm:cxn modelId="{3BC65EE7-F9AD-40A5-A68C-AEACDCC5E882}" type="presParOf" srcId="{FE555EC4-858F-4B4E-9C35-32AF31F87C3B}" destId="{125D8995-12D6-4260-A267-6E88F9E721D6}" srcOrd="9" destOrd="0" presId="urn:microsoft.com/office/officeart/2005/8/layout/cycle1"/>
    <dgm:cxn modelId="{6CFA6515-4ED9-4C1A-BBF3-11AF4A55DD9E}" type="presParOf" srcId="{FE555EC4-858F-4B4E-9C35-32AF31F87C3B}" destId="{9FC48BE7-1334-4112-A110-3F104DC67900}" srcOrd="10" destOrd="0" presId="urn:microsoft.com/office/officeart/2005/8/layout/cycle1"/>
    <dgm:cxn modelId="{36130298-46C4-4BCD-88C2-E927E075D13A}" type="presParOf" srcId="{FE555EC4-858F-4B4E-9C35-32AF31F87C3B}" destId="{08968DB9-707B-4825-A95E-055932E4CDBF}" srcOrd="11" destOrd="0" presId="urn:microsoft.com/office/officeart/2005/8/layout/cycle1"/>
    <dgm:cxn modelId="{10CCF9E6-5B64-490B-9CFA-A3E6593DB2E2}" type="presParOf" srcId="{FE555EC4-858F-4B4E-9C35-32AF31F87C3B}" destId="{084FB4FA-A2E8-4056-A5DA-FE2C812374DB}" srcOrd="12" destOrd="0" presId="urn:microsoft.com/office/officeart/2005/8/layout/cycle1"/>
    <dgm:cxn modelId="{43AF49DC-81CA-4432-9E2B-64ACB2A968DF}" type="presParOf" srcId="{FE555EC4-858F-4B4E-9C35-32AF31F87C3B}" destId="{6C336F0B-F987-4242-B802-50462342C1A5}" srcOrd="13" destOrd="0" presId="urn:microsoft.com/office/officeart/2005/8/layout/cycle1"/>
    <dgm:cxn modelId="{075A63AA-95AE-46E7-99FD-884B776C67FA}" type="presParOf" srcId="{FE555EC4-858F-4B4E-9C35-32AF31F87C3B}" destId="{1D9BC475-D3E0-4AF8-AE17-E6D8C4FFD78E}"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C29D3-DBAE-4DDE-85A4-23C78B740AC3}" type="doc">
      <dgm:prSet loTypeId="urn:microsoft.com/office/officeart/2005/8/layout/pyramid1" loCatId="pyramid" qsTypeId="urn:microsoft.com/office/officeart/2005/8/quickstyle/simple1" qsCatId="simple" csTypeId="urn:microsoft.com/office/officeart/2005/8/colors/accent1_2" csCatId="accent1" phldr="1"/>
      <dgm:spPr/>
    </dgm:pt>
    <dgm:pt modelId="{4BEB4208-925C-4C56-B5B1-6EE19A8E22D2}">
      <dgm:prSet phldrT="[Text]"/>
      <dgm:spPr>
        <a:solidFill>
          <a:srgbClr val="FF0000"/>
        </a:solidFill>
      </dgm:spPr>
      <dgm:t>
        <a:bodyPr/>
        <a:lstStyle/>
        <a:p>
          <a:r>
            <a:rPr lang="en-US" dirty="0"/>
            <a:t>Resistant</a:t>
          </a:r>
        </a:p>
      </dgm:t>
    </dgm:pt>
    <dgm:pt modelId="{54257D97-36E4-425F-8B02-40D6636DD8A9}" type="parTrans" cxnId="{2A6728D5-D469-44F8-9419-0ACD1D054F2E}">
      <dgm:prSet/>
      <dgm:spPr/>
      <dgm:t>
        <a:bodyPr/>
        <a:lstStyle/>
        <a:p>
          <a:endParaRPr lang="en-US"/>
        </a:p>
      </dgm:t>
    </dgm:pt>
    <dgm:pt modelId="{A69AD04C-0AF1-4736-82C8-0B3B28584688}" type="sibTrans" cxnId="{2A6728D5-D469-44F8-9419-0ACD1D054F2E}">
      <dgm:prSet/>
      <dgm:spPr/>
      <dgm:t>
        <a:bodyPr/>
        <a:lstStyle/>
        <a:p>
          <a:endParaRPr lang="en-US"/>
        </a:p>
      </dgm:t>
    </dgm:pt>
    <dgm:pt modelId="{C6E6570F-3117-41CB-AF31-59BF575E8B74}">
      <dgm:prSet phldrT="[Text]"/>
      <dgm:spPr>
        <a:solidFill>
          <a:srgbClr val="00B050"/>
        </a:solidFill>
      </dgm:spPr>
      <dgm:t>
        <a:bodyPr/>
        <a:lstStyle/>
        <a:p>
          <a:r>
            <a:rPr lang="en-US" dirty="0"/>
            <a:t>Compliant</a:t>
          </a:r>
        </a:p>
      </dgm:t>
    </dgm:pt>
    <dgm:pt modelId="{8229BC3C-24E4-4FA7-AE03-C39E3F91A451}" type="parTrans" cxnId="{E729438B-A5F5-47B8-BFE7-F21397B8A996}">
      <dgm:prSet/>
      <dgm:spPr/>
      <dgm:t>
        <a:bodyPr/>
        <a:lstStyle/>
        <a:p>
          <a:endParaRPr lang="en-US"/>
        </a:p>
      </dgm:t>
    </dgm:pt>
    <dgm:pt modelId="{68FE2337-DF9B-4B35-9E6A-87DF4AE672BF}" type="sibTrans" cxnId="{E729438B-A5F5-47B8-BFE7-F21397B8A996}">
      <dgm:prSet/>
      <dgm:spPr/>
      <dgm:t>
        <a:bodyPr/>
        <a:lstStyle/>
        <a:p>
          <a:endParaRPr lang="en-US"/>
        </a:p>
      </dgm:t>
    </dgm:pt>
    <dgm:pt modelId="{A5BB9797-89D1-4129-BE1D-68519B3A907D}">
      <dgm:prSet phldrT="[Text]"/>
      <dgm:spPr>
        <a:solidFill>
          <a:srgbClr val="FFFF00"/>
        </a:solidFill>
      </dgm:spPr>
      <dgm:t>
        <a:bodyPr/>
        <a:lstStyle/>
        <a:p>
          <a:r>
            <a:rPr lang="en-US" dirty="0"/>
            <a:t>Stubborn</a:t>
          </a:r>
        </a:p>
      </dgm:t>
    </dgm:pt>
    <dgm:pt modelId="{70D3E3CC-F216-414F-AFBC-641F2425FAA3}" type="sibTrans" cxnId="{2D7BAE0C-A69A-400C-8806-6403982E6BE0}">
      <dgm:prSet/>
      <dgm:spPr/>
      <dgm:t>
        <a:bodyPr/>
        <a:lstStyle/>
        <a:p>
          <a:endParaRPr lang="en-US"/>
        </a:p>
      </dgm:t>
    </dgm:pt>
    <dgm:pt modelId="{344E177A-E0B3-40D4-AC8C-757ACE948226}" type="parTrans" cxnId="{2D7BAE0C-A69A-400C-8806-6403982E6BE0}">
      <dgm:prSet/>
      <dgm:spPr/>
      <dgm:t>
        <a:bodyPr/>
        <a:lstStyle/>
        <a:p>
          <a:endParaRPr lang="en-US"/>
        </a:p>
      </dgm:t>
    </dgm:pt>
    <dgm:pt modelId="{E0084D2A-70E7-4FD9-BE85-1211580BF909}" type="pres">
      <dgm:prSet presAssocID="{487C29D3-DBAE-4DDE-85A4-23C78B740AC3}" presName="Name0" presStyleCnt="0">
        <dgm:presLayoutVars>
          <dgm:dir/>
          <dgm:animLvl val="lvl"/>
          <dgm:resizeHandles val="exact"/>
        </dgm:presLayoutVars>
      </dgm:prSet>
      <dgm:spPr/>
    </dgm:pt>
    <dgm:pt modelId="{CF0B9870-6792-4332-9E63-6A103BA297FD}" type="pres">
      <dgm:prSet presAssocID="{4BEB4208-925C-4C56-B5B1-6EE19A8E22D2}" presName="Name8" presStyleCnt="0"/>
      <dgm:spPr/>
    </dgm:pt>
    <dgm:pt modelId="{E0550FAD-91BE-4C15-BCCF-585F7CFD8F6B}" type="pres">
      <dgm:prSet presAssocID="{4BEB4208-925C-4C56-B5B1-6EE19A8E22D2}" presName="level" presStyleLbl="node1" presStyleIdx="0" presStyleCnt="3">
        <dgm:presLayoutVars>
          <dgm:chMax val="1"/>
          <dgm:bulletEnabled val="1"/>
        </dgm:presLayoutVars>
      </dgm:prSet>
      <dgm:spPr/>
    </dgm:pt>
    <dgm:pt modelId="{C0DCFDA8-E381-42F0-BE80-8A38873CB612}" type="pres">
      <dgm:prSet presAssocID="{4BEB4208-925C-4C56-B5B1-6EE19A8E22D2}" presName="levelTx" presStyleLbl="revTx" presStyleIdx="0" presStyleCnt="0">
        <dgm:presLayoutVars>
          <dgm:chMax val="1"/>
          <dgm:bulletEnabled val="1"/>
        </dgm:presLayoutVars>
      </dgm:prSet>
      <dgm:spPr/>
    </dgm:pt>
    <dgm:pt modelId="{E8B1ABC8-99E3-4B8F-825F-23A676E68832}" type="pres">
      <dgm:prSet presAssocID="{A5BB9797-89D1-4129-BE1D-68519B3A907D}" presName="Name8" presStyleCnt="0"/>
      <dgm:spPr/>
    </dgm:pt>
    <dgm:pt modelId="{DA4BAE6B-0E78-4369-88C9-9AF4568621F6}" type="pres">
      <dgm:prSet presAssocID="{A5BB9797-89D1-4129-BE1D-68519B3A907D}" presName="level" presStyleLbl="node1" presStyleIdx="1" presStyleCnt="3">
        <dgm:presLayoutVars>
          <dgm:chMax val="1"/>
          <dgm:bulletEnabled val="1"/>
        </dgm:presLayoutVars>
      </dgm:prSet>
      <dgm:spPr/>
    </dgm:pt>
    <dgm:pt modelId="{79564FBC-C578-4DF9-BEDF-1CAD45D2138D}" type="pres">
      <dgm:prSet presAssocID="{A5BB9797-89D1-4129-BE1D-68519B3A907D}" presName="levelTx" presStyleLbl="revTx" presStyleIdx="0" presStyleCnt="0">
        <dgm:presLayoutVars>
          <dgm:chMax val="1"/>
          <dgm:bulletEnabled val="1"/>
        </dgm:presLayoutVars>
      </dgm:prSet>
      <dgm:spPr/>
    </dgm:pt>
    <dgm:pt modelId="{8B696F7A-1F79-4AC5-9E05-EF97BBE7CFE1}" type="pres">
      <dgm:prSet presAssocID="{C6E6570F-3117-41CB-AF31-59BF575E8B74}" presName="Name8" presStyleCnt="0"/>
      <dgm:spPr/>
    </dgm:pt>
    <dgm:pt modelId="{B2CE60E0-ABCD-4D42-BE30-107D5CE59695}" type="pres">
      <dgm:prSet presAssocID="{C6E6570F-3117-41CB-AF31-59BF575E8B74}" presName="level" presStyleLbl="node1" presStyleIdx="2" presStyleCnt="3">
        <dgm:presLayoutVars>
          <dgm:chMax val="1"/>
          <dgm:bulletEnabled val="1"/>
        </dgm:presLayoutVars>
      </dgm:prSet>
      <dgm:spPr/>
    </dgm:pt>
    <dgm:pt modelId="{232638A7-B692-4BF5-8058-D18894575335}" type="pres">
      <dgm:prSet presAssocID="{C6E6570F-3117-41CB-AF31-59BF575E8B74}" presName="levelTx" presStyleLbl="revTx" presStyleIdx="0" presStyleCnt="0">
        <dgm:presLayoutVars>
          <dgm:chMax val="1"/>
          <dgm:bulletEnabled val="1"/>
        </dgm:presLayoutVars>
      </dgm:prSet>
      <dgm:spPr/>
    </dgm:pt>
  </dgm:ptLst>
  <dgm:cxnLst>
    <dgm:cxn modelId="{2D7BAE0C-A69A-400C-8806-6403982E6BE0}" srcId="{487C29D3-DBAE-4DDE-85A4-23C78B740AC3}" destId="{A5BB9797-89D1-4129-BE1D-68519B3A907D}" srcOrd="1" destOrd="0" parTransId="{344E177A-E0B3-40D4-AC8C-757ACE948226}" sibTransId="{70D3E3CC-F216-414F-AFBC-641F2425FAA3}"/>
    <dgm:cxn modelId="{FF9C4313-F2AB-46E5-90E2-BA3EBE2E8B92}" type="presOf" srcId="{487C29D3-DBAE-4DDE-85A4-23C78B740AC3}" destId="{E0084D2A-70E7-4FD9-BE85-1211580BF909}" srcOrd="0" destOrd="0" presId="urn:microsoft.com/office/officeart/2005/8/layout/pyramid1"/>
    <dgm:cxn modelId="{43608832-C440-45A4-8DE4-7BC39498B558}" type="presOf" srcId="{C6E6570F-3117-41CB-AF31-59BF575E8B74}" destId="{B2CE60E0-ABCD-4D42-BE30-107D5CE59695}" srcOrd="0" destOrd="0" presId="urn:microsoft.com/office/officeart/2005/8/layout/pyramid1"/>
    <dgm:cxn modelId="{E729438B-A5F5-47B8-BFE7-F21397B8A996}" srcId="{487C29D3-DBAE-4DDE-85A4-23C78B740AC3}" destId="{C6E6570F-3117-41CB-AF31-59BF575E8B74}" srcOrd="2" destOrd="0" parTransId="{8229BC3C-24E4-4FA7-AE03-C39E3F91A451}" sibTransId="{68FE2337-DF9B-4B35-9E6A-87DF4AE672BF}"/>
    <dgm:cxn modelId="{2B5626AF-AE77-4D55-8C13-E8271DBF9B8C}" type="presOf" srcId="{A5BB9797-89D1-4129-BE1D-68519B3A907D}" destId="{DA4BAE6B-0E78-4369-88C9-9AF4568621F6}" srcOrd="0" destOrd="0" presId="urn:microsoft.com/office/officeart/2005/8/layout/pyramid1"/>
    <dgm:cxn modelId="{1E0314CE-140E-4E20-A65D-6072F081180C}" type="presOf" srcId="{A5BB9797-89D1-4129-BE1D-68519B3A907D}" destId="{79564FBC-C578-4DF9-BEDF-1CAD45D2138D}" srcOrd="1" destOrd="0" presId="urn:microsoft.com/office/officeart/2005/8/layout/pyramid1"/>
    <dgm:cxn modelId="{2A6728D5-D469-44F8-9419-0ACD1D054F2E}" srcId="{487C29D3-DBAE-4DDE-85A4-23C78B740AC3}" destId="{4BEB4208-925C-4C56-B5B1-6EE19A8E22D2}" srcOrd="0" destOrd="0" parTransId="{54257D97-36E4-425F-8B02-40D6636DD8A9}" sibTransId="{A69AD04C-0AF1-4736-82C8-0B3B28584688}"/>
    <dgm:cxn modelId="{5971FBDF-F829-4CC5-9DE4-4E2866FCFCD2}" type="presOf" srcId="{4BEB4208-925C-4C56-B5B1-6EE19A8E22D2}" destId="{E0550FAD-91BE-4C15-BCCF-585F7CFD8F6B}" srcOrd="0" destOrd="0" presId="urn:microsoft.com/office/officeart/2005/8/layout/pyramid1"/>
    <dgm:cxn modelId="{7E2E78F6-DE1A-4F2A-A21C-BFAA2CEC0C4E}" type="presOf" srcId="{C6E6570F-3117-41CB-AF31-59BF575E8B74}" destId="{232638A7-B692-4BF5-8058-D18894575335}" srcOrd="1" destOrd="0" presId="urn:microsoft.com/office/officeart/2005/8/layout/pyramid1"/>
    <dgm:cxn modelId="{ECC927FC-C064-4AE5-AA01-1FEAB52CDAE2}" type="presOf" srcId="{4BEB4208-925C-4C56-B5B1-6EE19A8E22D2}" destId="{C0DCFDA8-E381-42F0-BE80-8A38873CB612}" srcOrd="1" destOrd="0" presId="urn:microsoft.com/office/officeart/2005/8/layout/pyramid1"/>
    <dgm:cxn modelId="{4B40C84F-F08C-4A88-B984-276C7B5B8B24}" type="presParOf" srcId="{E0084D2A-70E7-4FD9-BE85-1211580BF909}" destId="{CF0B9870-6792-4332-9E63-6A103BA297FD}" srcOrd="0" destOrd="0" presId="urn:microsoft.com/office/officeart/2005/8/layout/pyramid1"/>
    <dgm:cxn modelId="{A4F93E94-5142-4916-9577-73AAAB55B222}" type="presParOf" srcId="{CF0B9870-6792-4332-9E63-6A103BA297FD}" destId="{E0550FAD-91BE-4C15-BCCF-585F7CFD8F6B}" srcOrd="0" destOrd="0" presId="urn:microsoft.com/office/officeart/2005/8/layout/pyramid1"/>
    <dgm:cxn modelId="{C5FB734F-EEF6-4AF4-B714-DBD049AAFAC7}" type="presParOf" srcId="{CF0B9870-6792-4332-9E63-6A103BA297FD}" destId="{C0DCFDA8-E381-42F0-BE80-8A38873CB612}" srcOrd="1" destOrd="0" presId="urn:microsoft.com/office/officeart/2005/8/layout/pyramid1"/>
    <dgm:cxn modelId="{89F04B7F-72CE-4AFC-A3C1-BECC638C8A9A}" type="presParOf" srcId="{E0084D2A-70E7-4FD9-BE85-1211580BF909}" destId="{E8B1ABC8-99E3-4B8F-825F-23A676E68832}" srcOrd="1" destOrd="0" presId="urn:microsoft.com/office/officeart/2005/8/layout/pyramid1"/>
    <dgm:cxn modelId="{4F8C853E-4C57-4DD1-8C3D-5F7A42E9500E}" type="presParOf" srcId="{E8B1ABC8-99E3-4B8F-825F-23A676E68832}" destId="{DA4BAE6B-0E78-4369-88C9-9AF4568621F6}" srcOrd="0" destOrd="0" presId="urn:microsoft.com/office/officeart/2005/8/layout/pyramid1"/>
    <dgm:cxn modelId="{EBB30DBE-2D82-4F46-80B6-BCDE0DD133A7}" type="presParOf" srcId="{E8B1ABC8-99E3-4B8F-825F-23A676E68832}" destId="{79564FBC-C578-4DF9-BEDF-1CAD45D2138D}" srcOrd="1" destOrd="0" presId="urn:microsoft.com/office/officeart/2005/8/layout/pyramid1"/>
    <dgm:cxn modelId="{FDC9B8B2-3963-4051-B32C-A6507A8E2751}" type="presParOf" srcId="{E0084D2A-70E7-4FD9-BE85-1211580BF909}" destId="{8B696F7A-1F79-4AC5-9E05-EF97BBE7CFE1}" srcOrd="2" destOrd="0" presId="urn:microsoft.com/office/officeart/2005/8/layout/pyramid1"/>
    <dgm:cxn modelId="{7B65FE74-EB6B-47EA-BA57-69801C7ED88E}" type="presParOf" srcId="{8B696F7A-1F79-4AC5-9E05-EF97BBE7CFE1}" destId="{B2CE60E0-ABCD-4D42-BE30-107D5CE59695}" srcOrd="0" destOrd="0" presId="urn:microsoft.com/office/officeart/2005/8/layout/pyramid1"/>
    <dgm:cxn modelId="{C1B9B70C-72B7-4D5D-969A-CF1BCAAFBF6B}" type="presParOf" srcId="{8B696F7A-1F79-4AC5-9E05-EF97BBE7CFE1}" destId="{232638A7-B692-4BF5-8058-D1889457533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C29D3-DBAE-4DDE-85A4-23C78B740AC3}" type="doc">
      <dgm:prSet loTypeId="urn:microsoft.com/office/officeart/2005/8/layout/pyramid1" loCatId="pyramid" qsTypeId="urn:microsoft.com/office/officeart/2005/8/quickstyle/simple1" qsCatId="simple" csTypeId="urn:microsoft.com/office/officeart/2005/8/colors/accent1_2" csCatId="accent1" phldr="1"/>
      <dgm:spPr/>
    </dgm:pt>
    <dgm:pt modelId="{4BEB4208-925C-4C56-B5B1-6EE19A8E22D2}">
      <dgm:prSet phldrT="[Text]"/>
      <dgm:spPr>
        <a:solidFill>
          <a:srgbClr val="FF0000"/>
        </a:solidFill>
      </dgm:spPr>
      <dgm:t>
        <a:bodyPr/>
        <a:lstStyle/>
        <a:p>
          <a:r>
            <a:rPr lang="en-US" dirty="0"/>
            <a:t>Resistant</a:t>
          </a:r>
        </a:p>
      </dgm:t>
    </dgm:pt>
    <dgm:pt modelId="{54257D97-36E4-425F-8B02-40D6636DD8A9}" type="parTrans" cxnId="{2A6728D5-D469-44F8-9419-0ACD1D054F2E}">
      <dgm:prSet/>
      <dgm:spPr/>
      <dgm:t>
        <a:bodyPr/>
        <a:lstStyle/>
        <a:p>
          <a:endParaRPr lang="en-US"/>
        </a:p>
      </dgm:t>
    </dgm:pt>
    <dgm:pt modelId="{A69AD04C-0AF1-4736-82C8-0B3B28584688}" type="sibTrans" cxnId="{2A6728D5-D469-44F8-9419-0ACD1D054F2E}">
      <dgm:prSet/>
      <dgm:spPr/>
      <dgm:t>
        <a:bodyPr/>
        <a:lstStyle/>
        <a:p>
          <a:endParaRPr lang="en-US"/>
        </a:p>
      </dgm:t>
    </dgm:pt>
    <dgm:pt modelId="{C6E6570F-3117-41CB-AF31-59BF575E8B74}">
      <dgm:prSet phldrT="[Text]"/>
      <dgm:spPr>
        <a:solidFill>
          <a:srgbClr val="00B050"/>
        </a:solidFill>
      </dgm:spPr>
      <dgm:t>
        <a:bodyPr/>
        <a:lstStyle/>
        <a:p>
          <a:r>
            <a:rPr lang="en-US" dirty="0"/>
            <a:t>Compliant</a:t>
          </a:r>
        </a:p>
      </dgm:t>
    </dgm:pt>
    <dgm:pt modelId="{8229BC3C-24E4-4FA7-AE03-C39E3F91A451}" type="parTrans" cxnId="{E729438B-A5F5-47B8-BFE7-F21397B8A996}">
      <dgm:prSet/>
      <dgm:spPr/>
      <dgm:t>
        <a:bodyPr/>
        <a:lstStyle/>
        <a:p>
          <a:endParaRPr lang="en-US"/>
        </a:p>
      </dgm:t>
    </dgm:pt>
    <dgm:pt modelId="{68FE2337-DF9B-4B35-9E6A-87DF4AE672BF}" type="sibTrans" cxnId="{E729438B-A5F5-47B8-BFE7-F21397B8A996}">
      <dgm:prSet/>
      <dgm:spPr/>
      <dgm:t>
        <a:bodyPr/>
        <a:lstStyle/>
        <a:p>
          <a:endParaRPr lang="en-US"/>
        </a:p>
      </dgm:t>
    </dgm:pt>
    <dgm:pt modelId="{A5BB9797-89D1-4129-BE1D-68519B3A907D}">
      <dgm:prSet phldrT="[Text]"/>
      <dgm:spPr>
        <a:solidFill>
          <a:srgbClr val="FFFF00"/>
        </a:solidFill>
      </dgm:spPr>
      <dgm:t>
        <a:bodyPr/>
        <a:lstStyle/>
        <a:p>
          <a:r>
            <a:rPr lang="en-US" dirty="0"/>
            <a:t>Stubborn</a:t>
          </a:r>
        </a:p>
      </dgm:t>
    </dgm:pt>
    <dgm:pt modelId="{70D3E3CC-F216-414F-AFBC-641F2425FAA3}" type="sibTrans" cxnId="{2D7BAE0C-A69A-400C-8806-6403982E6BE0}">
      <dgm:prSet/>
      <dgm:spPr/>
      <dgm:t>
        <a:bodyPr/>
        <a:lstStyle/>
        <a:p>
          <a:endParaRPr lang="en-US"/>
        </a:p>
      </dgm:t>
    </dgm:pt>
    <dgm:pt modelId="{344E177A-E0B3-40D4-AC8C-757ACE948226}" type="parTrans" cxnId="{2D7BAE0C-A69A-400C-8806-6403982E6BE0}">
      <dgm:prSet/>
      <dgm:spPr/>
      <dgm:t>
        <a:bodyPr/>
        <a:lstStyle/>
        <a:p>
          <a:endParaRPr lang="en-US"/>
        </a:p>
      </dgm:t>
    </dgm:pt>
    <dgm:pt modelId="{E0084D2A-70E7-4FD9-BE85-1211580BF909}" type="pres">
      <dgm:prSet presAssocID="{487C29D3-DBAE-4DDE-85A4-23C78B740AC3}" presName="Name0" presStyleCnt="0">
        <dgm:presLayoutVars>
          <dgm:dir/>
          <dgm:animLvl val="lvl"/>
          <dgm:resizeHandles val="exact"/>
        </dgm:presLayoutVars>
      </dgm:prSet>
      <dgm:spPr/>
    </dgm:pt>
    <dgm:pt modelId="{CF0B9870-6792-4332-9E63-6A103BA297FD}" type="pres">
      <dgm:prSet presAssocID="{4BEB4208-925C-4C56-B5B1-6EE19A8E22D2}" presName="Name8" presStyleCnt="0"/>
      <dgm:spPr/>
    </dgm:pt>
    <dgm:pt modelId="{E0550FAD-91BE-4C15-BCCF-585F7CFD8F6B}" type="pres">
      <dgm:prSet presAssocID="{4BEB4208-925C-4C56-B5B1-6EE19A8E22D2}" presName="level" presStyleLbl="node1" presStyleIdx="0" presStyleCnt="3">
        <dgm:presLayoutVars>
          <dgm:chMax val="1"/>
          <dgm:bulletEnabled val="1"/>
        </dgm:presLayoutVars>
      </dgm:prSet>
      <dgm:spPr/>
    </dgm:pt>
    <dgm:pt modelId="{C0DCFDA8-E381-42F0-BE80-8A38873CB612}" type="pres">
      <dgm:prSet presAssocID="{4BEB4208-925C-4C56-B5B1-6EE19A8E22D2}" presName="levelTx" presStyleLbl="revTx" presStyleIdx="0" presStyleCnt="0">
        <dgm:presLayoutVars>
          <dgm:chMax val="1"/>
          <dgm:bulletEnabled val="1"/>
        </dgm:presLayoutVars>
      </dgm:prSet>
      <dgm:spPr/>
    </dgm:pt>
    <dgm:pt modelId="{E8B1ABC8-99E3-4B8F-825F-23A676E68832}" type="pres">
      <dgm:prSet presAssocID="{A5BB9797-89D1-4129-BE1D-68519B3A907D}" presName="Name8" presStyleCnt="0"/>
      <dgm:spPr/>
    </dgm:pt>
    <dgm:pt modelId="{DA4BAE6B-0E78-4369-88C9-9AF4568621F6}" type="pres">
      <dgm:prSet presAssocID="{A5BB9797-89D1-4129-BE1D-68519B3A907D}" presName="level" presStyleLbl="node1" presStyleIdx="1" presStyleCnt="3">
        <dgm:presLayoutVars>
          <dgm:chMax val="1"/>
          <dgm:bulletEnabled val="1"/>
        </dgm:presLayoutVars>
      </dgm:prSet>
      <dgm:spPr/>
    </dgm:pt>
    <dgm:pt modelId="{79564FBC-C578-4DF9-BEDF-1CAD45D2138D}" type="pres">
      <dgm:prSet presAssocID="{A5BB9797-89D1-4129-BE1D-68519B3A907D}" presName="levelTx" presStyleLbl="revTx" presStyleIdx="0" presStyleCnt="0">
        <dgm:presLayoutVars>
          <dgm:chMax val="1"/>
          <dgm:bulletEnabled val="1"/>
        </dgm:presLayoutVars>
      </dgm:prSet>
      <dgm:spPr/>
    </dgm:pt>
    <dgm:pt modelId="{8B696F7A-1F79-4AC5-9E05-EF97BBE7CFE1}" type="pres">
      <dgm:prSet presAssocID="{C6E6570F-3117-41CB-AF31-59BF575E8B74}" presName="Name8" presStyleCnt="0"/>
      <dgm:spPr/>
    </dgm:pt>
    <dgm:pt modelId="{B2CE60E0-ABCD-4D42-BE30-107D5CE59695}" type="pres">
      <dgm:prSet presAssocID="{C6E6570F-3117-41CB-AF31-59BF575E8B74}" presName="level" presStyleLbl="node1" presStyleIdx="2" presStyleCnt="3">
        <dgm:presLayoutVars>
          <dgm:chMax val="1"/>
          <dgm:bulletEnabled val="1"/>
        </dgm:presLayoutVars>
      </dgm:prSet>
      <dgm:spPr/>
    </dgm:pt>
    <dgm:pt modelId="{232638A7-B692-4BF5-8058-D18894575335}" type="pres">
      <dgm:prSet presAssocID="{C6E6570F-3117-41CB-AF31-59BF575E8B74}" presName="levelTx" presStyleLbl="revTx" presStyleIdx="0" presStyleCnt="0">
        <dgm:presLayoutVars>
          <dgm:chMax val="1"/>
          <dgm:bulletEnabled val="1"/>
        </dgm:presLayoutVars>
      </dgm:prSet>
      <dgm:spPr/>
    </dgm:pt>
  </dgm:ptLst>
  <dgm:cxnLst>
    <dgm:cxn modelId="{2D7BAE0C-A69A-400C-8806-6403982E6BE0}" srcId="{487C29D3-DBAE-4DDE-85A4-23C78B740AC3}" destId="{A5BB9797-89D1-4129-BE1D-68519B3A907D}" srcOrd="1" destOrd="0" parTransId="{344E177A-E0B3-40D4-AC8C-757ACE948226}" sibTransId="{70D3E3CC-F216-414F-AFBC-641F2425FAA3}"/>
    <dgm:cxn modelId="{FF9C4313-F2AB-46E5-90E2-BA3EBE2E8B92}" type="presOf" srcId="{487C29D3-DBAE-4DDE-85A4-23C78B740AC3}" destId="{E0084D2A-70E7-4FD9-BE85-1211580BF909}" srcOrd="0" destOrd="0" presId="urn:microsoft.com/office/officeart/2005/8/layout/pyramid1"/>
    <dgm:cxn modelId="{43608832-C440-45A4-8DE4-7BC39498B558}" type="presOf" srcId="{C6E6570F-3117-41CB-AF31-59BF575E8B74}" destId="{B2CE60E0-ABCD-4D42-BE30-107D5CE59695}" srcOrd="0" destOrd="0" presId="urn:microsoft.com/office/officeart/2005/8/layout/pyramid1"/>
    <dgm:cxn modelId="{E729438B-A5F5-47B8-BFE7-F21397B8A996}" srcId="{487C29D3-DBAE-4DDE-85A4-23C78B740AC3}" destId="{C6E6570F-3117-41CB-AF31-59BF575E8B74}" srcOrd="2" destOrd="0" parTransId="{8229BC3C-24E4-4FA7-AE03-C39E3F91A451}" sibTransId="{68FE2337-DF9B-4B35-9E6A-87DF4AE672BF}"/>
    <dgm:cxn modelId="{2B5626AF-AE77-4D55-8C13-E8271DBF9B8C}" type="presOf" srcId="{A5BB9797-89D1-4129-BE1D-68519B3A907D}" destId="{DA4BAE6B-0E78-4369-88C9-9AF4568621F6}" srcOrd="0" destOrd="0" presId="urn:microsoft.com/office/officeart/2005/8/layout/pyramid1"/>
    <dgm:cxn modelId="{1E0314CE-140E-4E20-A65D-6072F081180C}" type="presOf" srcId="{A5BB9797-89D1-4129-BE1D-68519B3A907D}" destId="{79564FBC-C578-4DF9-BEDF-1CAD45D2138D}" srcOrd="1" destOrd="0" presId="urn:microsoft.com/office/officeart/2005/8/layout/pyramid1"/>
    <dgm:cxn modelId="{2A6728D5-D469-44F8-9419-0ACD1D054F2E}" srcId="{487C29D3-DBAE-4DDE-85A4-23C78B740AC3}" destId="{4BEB4208-925C-4C56-B5B1-6EE19A8E22D2}" srcOrd="0" destOrd="0" parTransId="{54257D97-36E4-425F-8B02-40D6636DD8A9}" sibTransId="{A69AD04C-0AF1-4736-82C8-0B3B28584688}"/>
    <dgm:cxn modelId="{5971FBDF-F829-4CC5-9DE4-4E2866FCFCD2}" type="presOf" srcId="{4BEB4208-925C-4C56-B5B1-6EE19A8E22D2}" destId="{E0550FAD-91BE-4C15-BCCF-585F7CFD8F6B}" srcOrd="0" destOrd="0" presId="urn:microsoft.com/office/officeart/2005/8/layout/pyramid1"/>
    <dgm:cxn modelId="{7E2E78F6-DE1A-4F2A-A21C-BFAA2CEC0C4E}" type="presOf" srcId="{C6E6570F-3117-41CB-AF31-59BF575E8B74}" destId="{232638A7-B692-4BF5-8058-D18894575335}" srcOrd="1" destOrd="0" presId="urn:microsoft.com/office/officeart/2005/8/layout/pyramid1"/>
    <dgm:cxn modelId="{ECC927FC-C064-4AE5-AA01-1FEAB52CDAE2}" type="presOf" srcId="{4BEB4208-925C-4C56-B5B1-6EE19A8E22D2}" destId="{C0DCFDA8-E381-42F0-BE80-8A38873CB612}" srcOrd="1" destOrd="0" presId="urn:microsoft.com/office/officeart/2005/8/layout/pyramid1"/>
    <dgm:cxn modelId="{4B40C84F-F08C-4A88-B984-276C7B5B8B24}" type="presParOf" srcId="{E0084D2A-70E7-4FD9-BE85-1211580BF909}" destId="{CF0B9870-6792-4332-9E63-6A103BA297FD}" srcOrd="0" destOrd="0" presId="urn:microsoft.com/office/officeart/2005/8/layout/pyramid1"/>
    <dgm:cxn modelId="{A4F93E94-5142-4916-9577-73AAAB55B222}" type="presParOf" srcId="{CF0B9870-6792-4332-9E63-6A103BA297FD}" destId="{E0550FAD-91BE-4C15-BCCF-585F7CFD8F6B}" srcOrd="0" destOrd="0" presId="urn:microsoft.com/office/officeart/2005/8/layout/pyramid1"/>
    <dgm:cxn modelId="{C5FB734F-EEF6-4AF4-B714-DBD049AAFAC7}" type="presParOf" srcId="{CF0B9870-6792-4332-9E63-6A103BA297FD}" destId="{C0DCFDA8-E381-42F0-BE80-8A38873CB612}" srcOrd="1" destOrd="0" presId="urn:microsoft.com/office/officeart/2005/8/layout/pyramid1"/>
    <dgm:cxn modelId="{89F04B7F-72CE-4AFC-A3C1-BECC638C8A9A}" type="presParOf" srcId="{E0084D2A-70E7-4FD9-BE85-1211580BF909}" destId="{E8B1ABC8-99E3-4B8F-825F-23A676E68832}" srcOrd="1" destOrd="0" presId="urn:microsoft.com/office/officeart/2005/8/layout/pyramid1"/>
    <dgm:cxn modelId="{4F8C853E-4C57-4DD1-8C3D-5F7A42E9500E}" type="presParOf" srcId="{E8B1ABC8-99E3-4B8F-825F-23A676E68832}" destId="{DA4BAE6B-0E78-4369-88C9-9AF4568621F6}" srcOrd="0" destOrd="0" presId="urn:microsoft.com/office/officeart/2005/8/layout/pyramid1"/>
    <dgm:cxn modelId="{EBB30DBE-2D82-4F46-80B6-BCDE0DD133A7}" type="presParOf" srcId="{E8B1ABC8-99E3-4B8F-825F-23A676E68832}" destId="{79564FBC-C578-4DF9-BEDF-1CAD45D2138D}" srcOrd="1" destOrd="0" presId="urn:microsoft.com/office/officeart/2005/8/layout/pyramid1"/>
    <dgm:cxn modelId="{FDC9B8B2-3963-4051-B32C-A6507A8E2751}" type="presParOf" srcId="{E0084D2A-70E7-4FD9-BE85-1211580BF909}" destId="{8B696F7A-1F79-4AC5-9E05-EF97BBE7CFE1}" srcOrd="2" destOrd="0" presId="urn:microsoft.com/office/officeart/2005/8/layout/pyramid1"/>
    <dgm:cxn modelId="{7B65FE74-EB6B-47EA-BA57-69801C7ED88E}" type="presParOf" srcId="{8B696F7A-1F79-4AC5-9E05-EF97BBE7CFE1}" destId="{B2CE60E0-ABCD-4D42-BE30-107D5CE59695}" srcOrd="0" destOrd="0" presId="urn:microsoft.com/office/officeart/2005/8/layout/pyramid1"/>
    <dgm:cxn modelId="{C1B9B70C-72B7-4D5D-969A-CF1BCAAFBF6B}" type="presParOf" srcId="{8B696F7A-1F79-4AC5-9E05-EF97BBE7CFE1}" destId="{232638A7-B692-4BF5-8058-D1889457533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7C29D3-DBAE-4DDE-85A4-23C78B740AC3}" type="doc">
      <dgm:prSet loTypeId="urn:microsoft.com/office/officeart/2005/8/layout/pyramid1" loCatId="pyramid" qsTypeId="urn:microsoft.com/office/officeart/2005/8/quickstyle/simple1" qsCatId="simple" csTypeId="urn:microsoft.com/office/officeart/2005/8/colors/accent1_2" csCatId="accent1" phldr="1"/>
      <dgm:spPr/>
    </dgm:pt>
    <dgm:pt modelId="{4BEB4208-925C-4C56-B5B1-6EE19A8E22D2}">
      <dgm:prSet phldrT="[Text]"/>
      <dgm:spPr>
        <a:solidFill>
          <a:srgbClr val="FF0000"/>
        </a:solidFill>
      </dgm:spPr>
      <dgm:t>
        <a:bodyPr/>
        <a:lstStyle/>
        <a:p>
          <a:r>
            <a:rPr lang="en-US" dirty="0"/>
            <a:t>Resistant</a:t>
          </a:r>
        </a:p>
      </dgm:t>
    </dgm:pt>
    <dgm:pt modelId="{54257D97-36E4-425F-8B02-40D6636DD8A9}" type="parTrans" cxnId="{2A6728D5-D469-44F8-9419-0ACD1D054F2E}">
      <dgm:prSet/>
      <dgm:spPr/>
      <dgm:t>
        <a:bodyPr/>
        <a:lstStyle/>
        <a:p>
          <a:endParaRPr lang="en-US"/>
        </a:p>
      </dgm:t>
    </dgm:pt>
    <dgm:pt modelId="{A69AD04C-0AF1-4736-82C8-0B3B28584688}" type="sibTrans" cxnId="{2A6728D5-D469-44F8-9419-0ACD1D054F2E}">
      <dgm:prSet/>
      <dgm:spPr/>
      <dgm:t>
        <a:bodyPr/>
        <a:lstStyle/>
        <a:p>
          <a:endParaRPr lang="en-US"/>
        </a:p>
      </dgm:t>
    </dgm:pt>
    <dgm:pt modelId="{C6E6570F-3117-41CB-AF31-59BF575E8B74}">
      <dgm:prSet phldrT="[Text]"/>
      <dgm:spPr>
        <a:solidFill>
          <a:srgbClr val="00B050"/>
        </a:solidFill>
      </dgm:spPr>
      <dgm:t>
        <a:bodyPr/>
        <a:lstStyle/>
        <a:p>
          <a:r>
            <a:rPr lang="en-US" dirty="0"/>
            <a:t>Compliant</a:t>
          </a:r>
        </a:p>
      </dgm:t>
    </dgm:pt>
    <dgm:pt modelId="{8229BC3C-24E4-4FA7-AE03-C39E3F91A451}" type="parTrans" cxnId="{E729438B-A5F5-47B8-BFE7-F21397B8A996}">
      <dgm:prSet/>
      <dgm:spPr/>
      <dgm:t>
        <a:bodyPr/>
        <a:lstStyle/>
        <a:p>
          <a:endParaRPr lang="en-US"/>
        </a:p>
      </dgm:t>
    </dgm:pt>
    <dgm:pt modelId="{68FE2337-DF9B-4B35-9E6A-87DF4AE672BF}" type="sibTrans" cxnId="{E729438B-A5F5-47B8-BFE7-F21397B8A996}">
      <dgm:prSet/>
      <dgm:spPr/>
      <dgm:t>
        <a:bodyPr/>
        <a:lstStyle/>
        <a:p>
          <a:endParaRPr lang="en-US"/>
        </a:p>
      </dgm:t>
    </dgm:pt>
    <dgm:pt modelId="{A5BB9797-89D1-4129-BE1D-68519B3A907D}">
      <dgm:prSet phldrT="[Text]"/>
      <dgm:spPr>
        <a:solidFill>
          <a:srgbClr val="FFFF00"/>
        </a:solidFill>
      </dgm:spPr>
      <dgm:t>
        <a:bodyPr/>
        <a:lstStyle/>
        <a:p>
          <a:r>
            <a:rPr lang="en-US" dirty="0"/>
            <a:t>Stubborn</a:t>
          </a:r>
        </a:p>
      </dgm:t>
    </dgm:pt>
    <dgm:pt modelId="{70D3E3CC-F216-414F-AFBC-641F2425FAA3}" type="sibTrans" cxnId="{2D7BAE0C-A69A-400C-8806-6403982E6BE0}">
      <dgm:prSet/>
      <dgm:spPr/>
      <dgm:t>
        <a:bodyPr/>
        <a:lstStyle/>
        <a:p>
          <a:endParaRPr lang="en-US"/>
        </a:p>
      </dgm:t>
    </dgm:pt>
    <dgm:pt modelId="{344E177A-E0B3-40D4-AC8C-757ACE948226}" type="parTrans" cxnId="{2D7BAE0C-A69A-400C-8806-6403982E6BE0}">
      <dgm:prSet/>
      <dgm:spPr/>
      <dgm:t>
        <a:bodyPr/>
        <a:lstStyle/>
        <a:p>
          <a:endParaRPr lang="en-US"/>
        </a:p>
      </dgm:t>
    </dgm:pt>
    <dgm:pt modelId="{E0084D2A-70E7-4FD9-BE85-1211580BF909}" type="pres">
      <dgm:prSet presAssocID="{487C29D3-DBAE-4DDE-85A4-23C78B740AC3}" presName="Name0" presStyleCnt="0">
        <dgm:presLayoutVars>
          <dgm:dir/>
          <dgm:animLvl val="lvl"/>
          <dgm:resizeHandles val="exact"/>
        </dgm:presLayoutVars>
      </dgm:prSet>
      <dgm:spPr/>
    </dgm:pt>
    <dgm:pt modelId="{CF0B9870-6792-4332-9E63-6A103BA297FD}" type="pres">
      <dgm:prSet presAssocID="{4BEB4208-925C-4C56-B5B1-6EE19A8E22D2}" presName="Name8" presStyleCnt="0"/>
      <dgm:spPr/>
    </dgm:pt>
    <dgm:pt modelId="{E0550FAD-91BE-4C15-BCCF-585F7CFD8F6B}" type="pres">
      <dgm:prSet presAssocID="{4BEB4208-925C-4C56-B5B1-6EE19A8E22D2}" presName="level" presStyleLbl="node1" presStyleIdx="0" presStyleCnt="3">
        <dgm:presLayoutVars>
          <dgm:chMax val="1"/>
          <dgm:bulletEnabled val="1"/>
        </dgm:presLayoutVars>
      </dgm:prSet>
      <dgm:spPr/>
    </dgm:pt>
    <dgm:pt modelId="{C0DCFDA8-E381-42F0-BE80-8A38873CB612}" type="pres">
      <dgm:prSet presAssocID="{4BEB4208-925C-4C56-B5B1-6EE19A8E22D2}" presName="levelTx" presStyleLbl="revTx" presStyleIdx="0" presStyleCnt="0">
        <dgm:presLayoutVars>
          <dgm:chMax val="1"/>
          <dgm:bulletEnabled val="1"/>
        </dgm:presLayoutVars>
      </dgm:prSet>
      <dgm:spPr/>
    </dgm:pt>
    <dgm:pt modelId="{E8B1ABC8-99E3-4B8F-825F-23A676E68832}" type="pres">
      <dgm:prSet presAssocID="{A5BB9797-89D1-4129-BE1D-68519B3A907D}" presName="Name8" presStyleCnt="0"/>
      <dgm:spPr/>
    </dgm:pt>
    <dgm:pt modelId="{DA4BAE6B-0E78-4369-88C9-9AF4568621F6}" type="pres">
      <dgm:prSet presAssocID="{A5BB9797-89D1-4129-BE1D-68519B3A907D}" presName="level" presStyleLbl="node1" presStyleIdx="1" presStyleCnt="3">
        <dgm:presLayoutVars>
          <dgm:chMax val="1"/>
          <dgm:bulletEnabled val="1"/>
        </dgm:presLayoutVars>
      </dgm:prSet>
      <dgm:spPr/>
    </dgm:pt>
    <dgm:pt modelId="{79564FBC-C578-4DF9-BEDF-1CAD45D2138D}" type="pres">
      <dgm:prSet presAssocID="{A5BB9797-89D1-4129-BE1D-68519B3A907D}" presName="levelTx" presStyleLbl="revTx" presStyleIdx="0" presStyleCnt="0">
        <dgm:presLayoutVars>
          <dgm:chMax val="1"/>
          <dgm:bulletEnabled val="1"/>
        </dgm:presLayoutVars>
      </dgm:prSet>
      <dgm:spPr/>
    </dgm:pt>
    <dgm:pt modelId="{8B696F7A-1F79-4AC5-9E05-EF97BBE7CFE1}" type="pres">
      <dgm:prSet presAssocID="{C6E6570F-3117-41CB-AF31-59BF575E8B74}" presName="Name8" presStyleCnt="0"/>
      <dgm:spPr/>
    </dgm:pt>
    <dgm:pt modelId="{B2CE60E0-ABCD-4D42-BE30-107D5CE59695}" type="pres">
      <dgm:prSet presAssocID="{C6E6570F-3117-41CB-AF31-59BF575E8B74}" presName="level" presStyleLbl="node1" presStyleIdx="2" presStyleCnt="3">
        <dgm:presLayoutVars>
          <dgm:chMax val="1"/>
          <dgm:bulletEnabled val="1"/>
        </dgm:presLayoutVars>
      </dgm:prSet>
      <dgm:spPr/>
    </dgm:pt>
    <dgm:pt modelId="{232638A7-B692-4BF5-8058-D18894575335}" type="pres">
      <dgm:prSet presAssocID="{C6E6570F-3117-41CB-AF31-59BF575E8B74}" presName="levelTx" presStyleLbl="revTx" presStyleIdx="0" presStyleCnt="0">
        <dgm:presLayoutVars>
          <dgm:chMax val="1"/>
          <dgm:bulletEnabled val="1"/>
        </dgm:presLayoutVars>
      </dgm:prSet>
      <dgm:spPr/>
    </dgm:pt>
  </dgm:ptLst>
  <dgm:cxnLst>
    <dgm:cxn modelId="{2D7BAE0C-A69A-400C-8806-6403982E6BE0}" srcId="{487C29D3-DBAE-4DDE-85A4-23C78B740AC3}" destId="{A5BB9797-89D1-4129-BE1D-68519B3A907D}" srcOrd="1" destOrd="0" parTransId="{344E177A-E0B3-40D4-AC8C-757ACE948226}" sibTransId="{70D3E3CC-F216-414F-AFBC-641F2425FAA3}"/>
    <dgm:cxn modelId="{FF9C4313-F2AB-46E5-90E2-BA3EBE2E8B92}" type="presOf" srcId="{487C29D3-DBAE-4DDE-85A4-23C78B740AC3}" destId="{E0084D2A-70E7-4FD9-BE85-1211580BF909}" srcOrd="0" destOrd="0" presId="urn:microsoft.com/office/officeart/2005/8/layout/pyramid1"/>
    <dgm:cxn modelId="{43608832-C440-45A4-8DE4-7BC39498B558}" type="presOf" srcId="{C6E6570F-3117-41CB-AF31-59BF575E8B74}" destId="{B2CE60E0-ABCD-4D42-BE30-107D5CE59695}" srcOrd="0" destOrd="0" presId="urn:microsoft.com/office/officeart/2005/8/layout/pyramid1"/>
    <dgm:cxn modelId="{E729438B-A5F5-47B8-BFE7-F21397B8A996}" srcId="{487C29D3-DBAE-4DDE-85A4-23C78B740AC3}" destId="{C6E6570F-3117-41CB-AF31-59BF575E8B74}" srcOrd="2" destOrd="0" parTransId="{8229BC3C-24E4-4FA7-AE03-C39E3F91A451}" sibTransId="{68FE2337-DF9B-4B35-9E6A-87DF4AE672BF}"/>
    <dgm:cxn modelId="{2B5626AF-AE77-4D55-8C13-E8271DBF9B8C}" type="presOf" srcId="{A5BB9797-89D1-4129-BE1D-68519B3A907D}" destId="{DA4BAE6B-0E78-4369-88C9-9AF4568621F6}" srcOrd="0" destOrd="0" presId="urn:microsoft.com/office/officeart/2005/8/layout/pyramid1"/>
    <dgm:cxn modelId="{1E0314CE-140E-4E20-A65D-6072F081180C}" type="presOf" srcId="{A5BB9797-89D1-4129-BE1D-68519B3A907D}" destId="{79564FBC-C578-4DF9-BEDF-1CAD45D2138D}" srcOrd="1" destOrd="0" presId="urn:microsoft.com/office/officeart/2005/8/layout/pyramid1"/>
    <dgm:cxn modelId="{2A6728D5-D469-44F8-9419-0ACD1D054F2E}" srcId="{487C29D3-DBAE-4DDE-85A4-23C78B740AC3}" destId="{4BEB4208-925C-4C56-B5B1-6EE19A8E22D2}" srcOrd="0" destOrd="0" parTransId="{54257D97-36E4-425F-8B02-40D6636DD8A9}" sibTransId="{A69AD04C-0AF1-4736-82C8-0B3B28584688}"/>
    <dgm:cxn modelId="{5971FBDF-F829-4CC5-9DE4-4E2866FCFCD2}" type="presOf" srcId="{4BEB4208-925C-4C56-B5B1-6EE19A8E22D2}" destId="{E0550FAD-91BE-4C15-BCCF-585F7CFD8F6B}" srcOrd="0" destOrd="0" presId="urn:microsoft.com/office/officeart/2005/8/layout/pyramid1"/>
    <dgm:cxn modelId="{7E2E78F6-DE1A-4F2A-A21C-BFAA2CEC0C4E}" type="presOf" srcId="{C6E6570F-3117-41CB-AF31-59BF575E8B74}" destId="{232638A7-B692-4BF5-8058-D18894575335}" srcOrd="1" destOrd="0" presId="urn:microsoft.com/office/officeart/2005/8/layout/pyramid1"/>
    <dgm:cxn modelId="{ECC927FC-C064-4AE5-AA01-1FEAB52CDAE2}" type="presOf" srcId="{4BEB4208-925C-4C56-B5B1-6EE19A8E22D2}" destId="{C0DCFDA8-E381-42F0-BE80-8A38873CB612}" srcOrd="1" destOrd="0" presId="urn:microsoft.com/office/officeart/2005/8/layout/pyramid1"/>
    <dgm:cxn modelId="{4B40C84F-F08C-4A88-B984-276C7B5B8B24}" type="presParOf" srcId="{E0084D2A-70E7-4FD9-BE85-1211580BF909}" destId="{CF0B9870-6792-4332-9E63-6A103BA297FD}" srcOrd="0" destOrd="0" presId="urn:microsoft.com/office/officeart/2005/8/layout/pyramid1"/>
    <dgm:cxn modelId="{A4F93E94-5142-4916-9577-73AAAB55B222}" type="presParOf" srcId="{CF0B9870-6792-4332-9E63-6A103BA297FD}" destId="{E0550FAD-91BE-4C15-BCCF-585F7CFD8F6B}" srcOrd="0" destOrd="0" presId="urn:microsoft.com/office/officeart/2005/8/layout/pyramid1"/>
    <dgm:cxn modelId="{C5FB734F-EEF6-4AF4-B714-DBD049AAFAC7}" type="presParOf" srcId="{CF0B9870-6792-4332-9E63-6A103BA297FD}" destId="{C0DCFDA8-E381-42F0-BE80-8A38873CB612}" srcOrd="1" destOrd="0" presId="urn:microsoft.com/office/officeart/2005/8/layout/pyramid1"/>
    <dgm:cxn modelId="{89F04B7F-72CE-4AFC-A3C1-BECC638C8A9A}" type="presParOf" srcId="{E0084D2A-70E7-4FD9-BE85-1211580BF909}" destId="{E8B1ABC8-99E3-4B8F-825F-23A676E68832}" srcOrd="1" destOrd="0" presId="urn:microsoft.com/office/officeart/2005/8/layout/pyramid1"/>
    <dgm:cxn modelId="{4F8C853E-4C57-4DD1-8C3D-5F7A42E9500E}" type="presParOf" srcId="{E8B1ABC8-99E3-4B8F-825F-23A676E68832}" destId="{DA4BAE6B-0E78-4369-88C9-9AF4568621F6}" srcOrd="0" destOrd="0" presId="urn:microsoft.com/office/officeart/2005/8/layout/pyramid1"/>
    <dgm:cxn modelId="{EBB30DBE-2D82-4F46-80B6-BCDE0DD133A7}" type="presParOf" srcId="{E8B1ABC8-99E3-4B8F-825F-23A676E68832}" destId="{79564FBC-C578-4DF9-BEDF-1CAD45D2138D}" srcOrd="1" destOrd="0" presId="urn:microsoft.com/office/officeart/2005/8/layout/pyramid1"/>
    <dgm:cxn modelId="{FDC9B8B2-3963-4051-B32C-A6507A8E2751}" type="presParOf" srcId="{E0084D2A-70E7-4FD9-BE85-1211580BF909}" destId="{8B696F7A-1F79-4AC5-9E05-EF97BBE7CFE1}" srcOrd="2" destOrd="0" presId="urn:microsoft.com/office/officeart/2005/8/layout/pyramid1"/>
    <dgm:cxn modelId="{7B65FE74-EB6B-47EA-BA57-69801C7ED88E}" type="presParOf" srcId="{8B696F7A-1F79-4AC5-9E05-EF97BBE7CFE1}" destId="{B2CE60E0-ABCD-4D42-BE30-107D5CE59695}" srcOrd="0" destOrd="0" presId="urn:microsoft.com/office/officeart/2005/8/layout/pyramid1"/>
    <dgm:cxn modelId="{C1B9B70C-72B7-4D5D-969A-CF1BCAAFBF6B}" type="presParOf" srcId="{8B696F7A-1F79-4AC5-9E05-EF97BBE7CFE1}" destId="{232638A7-B692-4BF5-8058-D1889457533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7C29D3-DBAE-4DDE-85A4-23C78B740AC3}" type="doc">
      <dgm:prSet loTypeId="urn:microsoft.com/office/officeart/2005/8/layout/pyramid1" loCatId="pyramid" qsTypeId="urn:microsoft.com/office/officeart/2005/8/quickstyle/simple1" qsCatId="simple" csTypeId="urn:microsoft.com/office/officeart/2005/8/colors/accent1_2" csCatId="accent1" phldr="1"/>
      <dgm:spPr/>
    </dgm:pt>
    <dgm:pt modelId="{4BEB4208-925C-4C56-B5B1-6EE19A8E22D2}">
      <dgm:prSet phldrT="[Text]"/>
      <dgm:spPr>
        <a:solidFill>
          <a:srgbClr val="FF0000"/>
        </a:solidFill>
      </dgm:spPr>
      <dgm:t>
        <a:bodyPr/>
        <a:lstStyle/>
        <a:p>
          <a:r>
            <a:rPr lang="en-US" dirty="0"/>
            <a:t>Resistant</a:t>
          </a:r>
        </a:p>
      </dgm:t>
    </dgm:pt>
    <dgm:pt modelId="{54257D97-36E4-425F-8B02-40D6636DD8A9}" type="parTrans" cxnId="{2A6728D5-D469-44F8-9419-0ACD1D054F2E}">
      <dgm:prSet/>
      <dgm:spPr/>
      <dgm:t>
        <a:bodyPr/>
        <a:lstStyle/>
        <a:p>
          <a:endParaRPr lang="en-US"/>
        </a:p>
      </dgm:t>
    </dgm:pt>
    <dgm:pt modelId="{A69AD04C-0AF1-4736-82C8-0B3B28584688}" type="sibTrans" cxnId="{2A6728D5-D469-44F8-9419-0ACD1D054F2E}">
      <dgm:prSet/>
      <dgm:spPr/>
      <dgm:t>
        <a:bodyPr/>
        <a:lstStyle/>
        <a:p>
          <a:endParaRPr lang="en-US"/>
        </a:p>
      </dgm:t>
    </dgm:pt>
    <dgm:pt modelId="{C6E6570F-3117-41CB-AF31-59BF575E8B74}">
      <dgm:prSet phldrT="[Text]"/>
      <dgm:spPr>
        <a:solidFill>
          <a:srgbClr val="00B050"/>
        </a:solidFill>
      </dgm:spPr>
      <dgm:t>
        <a:bodyPr/>
        <a:lstStyle/>
        <a:p>
          <a:r>
            <a:rPr lang="en-US" dirty="0"/>
            <a:t>Compliant</a:t>
          </a:r>
        </a:p>
      </dgm:t>
    </dgm:pt>
    <dgm:pt modelId="{8229BC3C-24E4-4FA7-AE03-C39E3F91A451}" type="parTrans" cxnId="{E729438B-A5F5-47B8-BFE7-F21397B8A996}">
      <dgm:prSet/>
      <dgm:spPr/>
      <dgm:t>
        <a:bodyPr/>
        <a:lstStyle/>
        <a:p>
          <a:endParaRPr lang="en-US"/>
        </a:p>
      </dgm:t>
    </dgm:pt>
    <dgm:pt modelId="{68FE2337-DF9B-4B35-9E6A-87DF4AE672BF}" type="sibTrans" cxnId="{E729438B-A5F5-47B8-BFE7-F21397B8A996}">
      <dgm:prSet/>
      <dgm:spPr/>
      <dgm:t>
        <a:bodyPr/>
        <a:lstStyle/>
        <a:p>
          <a:endParaRPr lang="en-US"/>
        </a:p>
      </dgm:t>
    </dgm:pt>
    <dgm:pt modelId="{A5BB9797-89D1-4129-BE1D-68519B3A907D}">
      <dgm:prSet phldrT="[Text]"/>
      <dgm:spPr>
        <a:solidFill>
          <a:srgbClr val="FFFF00"/>
        </a:solidFill>
      </dgm:spPr>
      <dgm:t>
        <a:bodyPr/>
        <a:lstStyle/>
        <a:p>
          <a:r>
            <a:rPr lang="en-US" dirty="0"/>
            <a:t>Stubborn</a:t>
          </a:r>
        </a:p>
      </dgm:t>
    </dgm:pt>
    <dgm:pt modelId="{70D3E3CC-F216-414F-AFBC-641F2425FAA3}" type="sibTrans" cxnId="{2D7BAE0C-A69A-400C-8806-6403982E6BE0}">
      <dgm:prSet/>
      <dgm:spPr/>
      <dgm:t>
        <a:bodyPr/>
        <a:lstStyle/>
        <a:p>
          <a:endParaRPr lang="en-US"/>
        </a:p>
      </dgm:t>
    </dgm:pt>
    <dgm:pt modelId="{344E177A-E0B3-40D4-AC8C-757ACE948226}" type="parTrans" cxnId="{2D7BAE0C-A69A-400C-8806-6403982E6BE0}">
      <dgm:prSet/>
      <dgm:spPr/>
      <dgm:t>
        <a:bodyPr/>
        <a:lstStyle/>
        <a:p>
          <a:endParaRPr lang="en-US"/>
        </a:p>
      </dgm:t>
    </dgm:pt>
    <dgm:pt modelId="{E0084D2A-70E7-4FD9-BE85-1211580BF909}" type="pres">
      <dgm:prSet presAssocID="{487C29D3-DBAE-4DDE-85A4-23C78B740AC3}" presName="Name0" presStyleCnt="0">
        <dgm:presLayoutVars>
          <dgm:dir/>
          <dgm:animLvl val="lvl"/>
          <dgm:resizeHandles val="exact"/>
        </dgm:presLayoutVars>
      </dgm:prSet>
      <dgm:spPr/>
    </dgm:pt>
    <dgm:pt modelId="{CF0B9870-6792-4332-9E63-6A103BA297FD}" type="pres">
      <dgm:prSet presAssocID="{4BEB4208-925C-4C56-B5B1-6EE19A8E22D2}" presName="Name8" presStyleCnt="0"/>
      <dgm:spPr/>
    </dgm:pt>
    <dgm:pt modelId="{E0550FAD-91BE-4C15-BCCF-585F7CFD8F6B}" type="pres">
      <dgm:prSet presAssocID="{4BEB4208-925C-4C56-B5B1-6EE19A8E22D2}" presName="level" presStyleLbl="node1" presStyleIdx="0" presStyleCnt="3">
        <dgm:presLayoutVars>
          <dgm:chMax val="1"/>
          <dgm:bulletEnabled val="1"/>
        </dgm:presLayoutVars>
      </dgm:prSet>
      <dgm:spPr/>
    </dgm:pt>
    <dgm:pt modelId="{C0DCFDA8-E381-42F0-BE80-8A38873CB612}" type="pres">
      <dgm:prSet presAssocID="{4BEB4208-925C-4C56-B5B1-6EE19A8E22D2}" presName="levelTx" presStyleLbl="revTx" presStyleIdx="0" presStyleCnt="0">
        <dgm:presLayoutVars>
          <dgm:chMax val="1"/>
          <dgm:bulletEnabled val="1"/>
        </dgm:presLayoutVars>
      </dgm:prSet>
      <dgm:spPr/>
    </dgm:pt>
    <dgm:pt modelId="{E8B1ABC8-99E3-4B8F-825F-23A676E68832}" type="pres">
      <dgm:prSet presAssocID="{A5BB9797-89D1-4129-BE1D-68519B3A907D}" presName="Name8" presStyleCnt="0"/>
      <dgm:spPr/>
    </dgm:pt>
    <dgm:pt modelId="{DA4BAE6B-0E78-4369-88C9-9AF4568621F6}" type="pres">
      <dgm:prSet presAssocID="{A5BB9797-89D1-4129-BE1D-68519B3A907D}" presName="level" presStyleLbl="node1" presStyleIdx="1" presStyleCnt="3">
        <dgm:presLayoutVars>
          <dgm:chMax val="1"/>
          <dgm:bulletEnabled val="1"/>
        </dgm:presLayoutVars>
      </dgm:prSet>
      <dgm:spPr/>
    </dgm:pt>
    <dgm:pt modelId="{79564FBC-C578-4DF9-BEDF-1CAD45D2138D}" type="pres">
      <dgm:prSet presAssocID="{A5BB9797-89D1-4129-BE1D-68519B3A907D}" presName="levelTx" presStyleLbl="revTx" presStyleIdx="0" presStyleCnt="0">
        <dgm:presLayoutVars>
          <dgm:chMax val="1"/>
          <dgm:bulletEnabled val="1"/>
        </dgm:presLayoutVars>
      </dgm:prSet>
      <dgm:spPr/>
    </dgm:pt>
    <dgm:pt modelId="{8B696F7A-1F79-4AC5-9E05-EF97BBE7CFE1}" type="pres">
      <dgm:prSet presAssocID="{C6E6570F-3117-41CB-AF31-59BF575E8B74}" presName="Name8" presStyleCnt="0"/>
      <dgm:spPr/>
    </dgm:pt>
    <dgm:pt modelId="{B2CE60E0-ABCD-4D42-BE30-107D5CE59695}" type="pres">
      <dgm:prSet presAssocID="{C6E6570F-3117-41CB-AF31-59BF575E8B74}" presName="level" presStyleLbl="node1" presStyleIdx="2" presStyleCnt="3">
        <dgm:presLayoutVars>
          <dgm:chMax val="1"/>
          <dgm:bulletEnabled val="1"/>
        </dgm:presLayoutVars>
      </dgm:prSet>
      <dgm:spPr/>
    </dgm:pt>
    <dgm:pt modelId="{232638A7-B692-4BF5-8058-D18894575335}" type="pres">
      <dgm:prSet presAssocID="{C6E6570F-3117-41CB-AF31-59BF575E8B74}" presName="levelTx" presStyleLbl="revTx" presStyleIdx="0" presStyleCnt="0">
        <dgm:presLayoutVars>
          <dgm:chMax val="1"/>
          <dgm:bulletEnabled val="1"/>
        </dgm:presLayoutVars>
      </dgm:prSet>
      <dgm:spPr/>
    </dgm:pt>
  </dgm:ptLst>
  <dgm:cxnLst>
    <dgm:cxn modelId="{2D7BAE0C-A69A-400C-8806-6403982E6BE0}" srcId="{487C29D3-DBAE-4DDE-85A4-23C78B740AC3}" destId="{A5BB9797-89D1-4129-BE1D-68519B3A907D}" srcOrd="1" destOrd="0" parTransId="{344E177A-E0B3-40D4-AC8C-757ACE948226}" sibTransId="{70D3E3CC-F216-414F-AFBC-641F2425FAA3}"/>
    <dgm:cxn modelId="{FF9C4313-F2AB-46E5-90E2-BA3EBE2E8B92}" type="presOf" srcId="{487C29D3-DBAE-4DDE-85A4-23C78B740AC3}" destId="{E0084D2A-70E7-4FD9-BE85-1211580BF909}" srcOrd="0" destOrd="0" presId="urn:microsoft.com/office/officeart/2005/8/layout/pyramid1"/>
    <dgm:cxn modelId="{43608832-C440-45A4-8DE4-7BC39498B558}" type="presOf" srcId="{C6E6570F-3117-41CB-AF31-59BF575E8B74}" destId="{B2CE60E0-ABCD-4D42-BE30-107D5CE59695}" srcOrd="0" destOrd="0" presId="urn:microsoft.com/office/officeart/2005/8/layout/pyramid1"/>
    <dgm:cxn modelId="{E729438B-A5F5-47B8-BFE7-F21397B8A996}" srcId="{487C29D3-DBAE-4DDE-85A4-23C78B740AC3}" destId="{C6E6570F-3117-41CB-AF31-59BF575E8B74}" srcOrd="2" destOrd="0" parTransId="{8229BC3C-24E4-4FA7-AE03-C39E3F91A451}" sibTransId="{68FE2337-DF9B-4B35-9E6A-87DF4AE672BF}"/>
    <dgm:cxn modelId="{2B5626AF-AE77-4D55-8C13-E8271DBF9B8C}" type="presOf" srcId="{A5BB9797-89D1-4129-BE1D-68519B3A907D}" destId="{DA4BAE6B-0E78-4369-88C9-9AF4568621F6}" srcOrd="0" destOrd="0" presId="urn:microsoft.com/office/officeart/2005/8/layout/pyramid1"/>
    <dgm:cxn modelId="{1E0314CE-140E-4E20-A65D-6072F081180C}" type="presOf" srcId="{A5BB9797-89D1-4129-BE1D-68519B3A907D}" destId="{79564FBC-C578-4DF9-BEDF-1CAD45D2138D}" srcOrd="1" destOrd="0" presId="urn:microsoft.com/office/officeart/2005/8/layout/pyramid1"/>
    <dgm:cxn modelId="{2A6728D5-D469-44F8-9419-0ACD1D054F2E}" srcId="{487C29D3-DBAE-4DDE-85A4-23C78B740AC3}" destId="{4BEB4208-925C-4C56-B5B1-6EE19A8E22D2}" srcOrd="0" destOrd="0" parTransId="{54257D97-36E4-425F-8B02-40D6636DD8A9}" sibTransId="{A69AD04C-0AF1-4736-82C8-0B3B28584688}"/>
    <dgm:cxn modelId="{5971FBDF-F829-4CC5-9DE4-4E2866FCFCD2}" type="presOf" srcId="{4BEB4208-925C-4C56-B5B1-6EE19A8E22D2}" destId="{E0550FAD-91BE-4C15-BCCF-585F7CFD8F6B}" srcOrd="0" destOrd="0" presId="urn:microsoft.com/office/officeart/2005/8/layout/pyramid1"/>
    <dgm:cxn modelId="{7E2E78F6-DE1A-4F2A-A21C-BFAA2CEC0C4E}" type="presOf" srcId="{C6E6570F-3117-41CB-AF31-59BF575E8B74}" destId="{232638A7-B692-4BF5-8058-D18894575335}" srcOrd="1" destOrd="0" presId="urn:microsoft.com/office/officeart/2005/8/layout/pyramid1"/>
    <dgm:cxn modelId="{ECC927FC-C064-4AE5-AA01-1FEAB52CDAE2}" type="presOf" srcId="{4BEB4208-925C-4C56-B5B1-6EE19A8E22D2}" destId="{C0DCFDA8-E381-42F0-BE80-8A38873CB612}" srcOrd="1" destOrd="0" presId="urn:microsoft.com/office/officeart/2005/8/layout/pyramid1"/>
    <dgm:cxn modelId="{4B40C84F-F08C-4A88-B984-276C7B5B8B24}" type="presParOf" srcId="{E0084D2A-70E7-4FD9-BE85-1211580BF909}" destId="{CF0B9870-6792-4332-9E63-6A103BA297FD}" srcOrd="0" destOrd="0" presId="urn:microsoft.com/office/officeart/2005/8/layout/pyramid1"/>
    <dgm:cxn modelId="{A4F93E94-5142-4916-9577-73AAAB55B222}" type="presParOf" srcId="{CF0B9870-6792-4332-9E63-6A103BA297FD}" destId="{E0550FAD-91BE-4C15-BCCF-585F7CFD8F6B}" srcOrd="0" destOrd="0" presId="urn:microsoft.com/office/officeart/2005/8/layout/pyramid1"/>
    <dgm:cxn modelId="{C5FB734F-EEF6-4AF4-B714-DBD049AAFAC7}" type="presParOf" srcId="{CF0B9870-6792-4332-9E63-6A103BA297FD}" destId="{C0DCFDA8-E381-42F0-BE80-8A38873CB612}" srcOrd="1" destOrd="0" presId="urn:microsoft.com/office/officeart/2005/8/layout/pyramid1"/>
    <dgm:cxn modelId="{89F04B7F-72CE-4AFC-A3C1-BECC638C8A9A}" type="presParOf" srcId="{E0084D2A-70E7-4FD9-BE85-1211580BF909}" destId="{E8B1ABC8-99E3-4B8F-825F-23A676E68832}" srcOrd="1" destOrd="0" presId="urn:microsoft.com/office/officeart/2005/8/layout/pyramid1"/>
    <dgm:cxn modelId="{4F8C853E-4C57-4DD1-8C3D-5F7A42E9500E}" type="presParOf" srcId="{E8B1ABC8-99E3-4B8F-825F-23A676E68832}" destId="{DA4BAE6B-0E78-4369-88C9-9AF4568621F6}" srcOrd="0" destOrd="0" presId="urn:microsoft.com/office/officeart/2005/8/layout/pyramid1"/>
    <dgm:cxn modelId="{EBB30DBE-2D82-4F46-80B6-BCDE0DD133A7}" type="presParOf" srcId="{E8B1ABC8-99E3-4B8F-825F-23A676E68832}" destId="{79564FBC-C578-4DF9-BEDF-1CAD45D2138D}" srcOrd="1" destOrd="0" presId="urn:microsoft.com/office/officeart/2005/8/layout/pyramid1"/>
    <dgm:cxn modelId="{FDC9B8B2-3963-4051-B32C-A6507A8E2751}" type="presParOf" srcId="{E0084D2A-70E7-4FD9-BE85-1211580BF909}" destId="{8B696F7A-1F79-4AC5-9E05-EF97BBE7CFE1}" srcOrd="2" destOrd="0" presId="urn:microsoft.com/office/officeart/2005/8/layout/pyramid1"/>
    <dgm:cxn modelId="{7B65FE74-EB6B-47EA-BA57-69801C7ED88E}" type="presParOf" srcId="{8B696F7A-1F79-4AC5-9E05-EF97BBE7CFE1}" destId="{B2CE60E0-ABCD-4D42-BE30-107D5CE59695}" srcOrd="0" destOrd="0" presId="urn:microsoft.com/office/officeart/2005/8/layout/pyramid1"/>
    <dgm:cxn modelId="{C1B9B70C-72B7-4D5D-969A-CF1BCAAFBF6B}" type="presParOf" srcId="{8B696F7A-1F79-4AC5-9E05-EF97BBE7CFE1}" destId="{232638A7-B692-4BF5-8058-D1889457533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CA9FB-2448-4F8E-8864-FB5DAAC935A0}">
      <dsp:nvSpPr>
        <dsp:cNvPr id="0" name=""/>
        <dsp:cNvSpPr/>
      </dsp:nvSpPr>
      <dsp:spPr>
        <a:xfrm>
          <a:off x="2708996" y="18371"/>
          <a:ext cx="631040" cy="6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State Order</a:t>
          </a:r>
        </a:p>
      </dsp:txBody>
      <dsp:txXfrm>
        <a:off x="2708996" y="18371"/>
        <a:ext cx="631040" cy="631040"/>
      </dsp:txXfrm>
    </dsp:sp>
    <dsp:sp modelId="{AC19A241-5E83-41C5-8A9F-85DB7F75C75A}">
      <dsp:nvSpPr>
        <dsp:cNvPr id="0" name=""/>
        <dsp:cNvSpPr/>
      </dsp:nvSpPr>
      <dsp:spPr>
        <a:xfrm>
          <a:off x="1222165" y="-172"/>
          <a:ext cx="2368969" cy="2368969"/>
        </a:xfrm>
        <a:prstGeom prst="circularArrow">
          <a:avLst>
            <a:gd name="adj1" fmla="val 5194"/>
            <a:gd name="adj2" fmla="val 335491"/>
            <a:gd name="adj3" fmla="val 21294962"/>
            <a:gd name="adj4" fmla="val 19764732"/>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66F9B-57CA-46DB-92FE-BBC0A8E85BF8}">
      <dsp:nvSpPr>
        <dsp:cNvPr id="0" name=""/>
        <dsp:cNvSpPr/>
      </dsp:nvSpPr>
      <dsp:spPr>
        <a:xfrm>
          <a:off x="3090859" y="1193624"/>
          <a:ext cx="631040" cy="6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County Public Health Official</a:t>
          </a:r>
        </a:p>
      </dsp:txBody>
      <dsp:txXfrm>
        <a:off x="3090859" y="1193624"/>
        <a:ext cx="631040" cy="631040"/>
      </dsp:txXfrm>
    </dsp:sp>
    <dsp:sp modelId="{05B2D423-E0F8-4985-A349-B3EC4E55E2A8}">
      <dsp:nvSpPr>
        <dsp:cNvPr id="0" name=""/>
        <dsp:cNvSpPr/>
      </dsp:nvSpPr>
      <dsp:spPr>
        <a:xfrm>
          <a:off x="1222165" y="-172"/>
          <a:ext cx="2368969" cy="2368969"/>
        </a:xfrm>
        <a:prstGeom prst="circularArrow">
          <a:avLst>
            <a:gd name="adj1" fmla="val 5194"/>
            <a:gd name="adj2" fmla="val 335491"/>
            <a:gd name="adj3" fmla="val 4016480"/>
            <a:gd name="adj4" fmla="val 2251796"/>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D15661-921A-4ED2-A18C-2805927F102A}">
      <dsp:nvSpPr>
        <dsp:cNvPr id="0" name=""/>
        <dsp:cNvSpPr/>
      </dsp:nvSpPr>
      <dsp:spPr>
        <a:xfrm>
          <a:off x="2091129" y="1919969"/>
          <a:ext cx="631040" cy="6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Local Orders</a:t>
          </a:r>
        </a:p>
      </dsp:txBody>
      <dsp:txXfrm>
        <a:off x="2091129" y="1919969"/>
        <a:ext cx="631040" cy="631040"/>
      </dsp:txXfrm>
    </dsp:sp>
    <dsp:sp modelId="{6DB172B0-CA2A-413E-8942-EDECD2F73C3C}">
      <dsp:nvSpPr>
        <dsp:cNvPr id="0" name=""/>
        <dsp:cNvSpPr/>
      </dsp:nvSpPr>
      <dsp:spPr>
        <a:xfrm>
          <a:off x="1222165" y="-172"/>
          <a:ext cx="2368969" cy="2368969"/>
        </a:xfrm>
        <a:prstGeom prst="circularArrow">
          <a:avLst>
            <a:gd name="adj1" fmla="val 5194"/>
            <a:gd name="adj2" fmla="val 335491"/>
            <a:gd name="adj3" fmla="val 8212713"/>
            <a:gd name="adj4" fmla="val 6448029"/>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48BE7-1334-4112-A110-3F104DC67900}">
      <dsp:nvSpPr>
        <dsp:cNvPr id="0" name=""/>
        <dsp:cNvSpPr/>
      </dsp:nvSpPr>
      <dsp:spPr>
        <a:xfrm>
          <a:off x="1091400" y="1193624"/>
          <a:ext cx="631040" cy="6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Definitions</a:t>
          </a:r>
        </a:p>
      </dsp:txBody>
      <dsp:txXfrm>
        <a:off x="1091400" y="1193624"/>
        <a:ext cx="631040" cy="631040"/>
      </dsp:txXfrm>
    </dsp:sp>
    <dsp:sp modelId="{08968DB9-707B-4825-A95E-055932E4CDBF}">
      <dsp:nvSpPr>
        <dsp:cNvPr id="0" name=""/>
        <dsp:cNvSpPr/>
      </dsp:nvSpPr>
      <dsp:spPr>
        <a:xfrm>
          <a:off x="1222165" y="-172"/>
          <a:ext cx="2368969" cy="2368969"/>
        </a:xfrm>
        <a:prstGeom prst="circularArrow">
          <a:avLst>
            <a:gd name="adj1" fmla="val 5194"/>
            <a:gd name="adj2" fmla="val 335491"/>
            <a:gd name="adj3" fmla="val 12299777"/>
            <a:gd name="adj4" fmla="val 10769548"/>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36F0B-F987-4242-B802-50462342C1A5}">
      <dsp:nvSpPr>
        <dsp:cNvPr id="0" name=""/>
        <dsp:cNvSpPr/>
      </dsp:nvSpPr>
      <dsp:spPr>
        <a:xfrm>
          <a:off x="1473263" y="18371"/>
          <a:ext cx="631040" cy="63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Resources</a:t>
          </a:r>
        </a:p>
      </dsp:txBody>
      <dsp:txXfrm>
        <a:off x="1473263" y="18371"/>
        <a:ext cx="631040" cy="631040"/>
      </dsp:txXfrm>
    </dsp:sp>
    <dsp:sp modelId="{1D9BC475-D3E0-4AF8-AE17-E6D8C4FFD78E}">
      <dsp:nvSpPr>
        <dsp:cNvPr id="0" name=""/>
        <dsp:cNvSpPr/>
      </dsp:nvSpPr>
      <dsp:spPr>
        <a:xfrm>
          <a:off x="1222165" y="-172"/>
          <a:ext cx="2368969" cy="2368969"/>
        </a:xfrm>
        <a:prstGeom prst="circularArrow">
          <a:avLst>
            <a:gd name="adj1" fmla="val 5194"/>
            <a:gd name="adj2" fmla="val 335491"/>
            <a:gd name="adj3" fmla="val 16867463"/>
            <a:gd name="adj4" fmla="val 15197046"/>
            <a:gd name="adj5" fmla="val 6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0FAD-91BE-4C15-BCCF-585F7CFD8F6B}">
      <dsp:nvSpPr>
        <dsp:cNvPr id="0" name=""/>
        <dsp:cNvSpPr/>
      </dsp:nvSpPr>
      <dsp:spPr>
        <a:xfrm>
          <a:off x="1277495" y="0"/>
          <a:ext cx="1277495" cy="664633"/>
        </a:xfrm>
        <a:prstGeom prst="trapezoid">
          <a:avLst>
            <a:gd name="adj" fmla="val 96105"/>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Resistant</a:t>
          </a:r>
        </a:p>
      </dsp:txBody>
      <dsp:txXfrm>
        <a:off x="1277495" y="0"/>
        <a:ext cx="1277495" cy="664633"/>
      </dsp:txXfrm>
    </dsp:sp>
    <dsp:sp modelId="{DA4BAE6B-0E78-4369-88C9-9AF4568621F6}">
      <dsp:nvSpPr>
        <dsp:cNvPr id="0" name=""/>
        <dsp:cNvSpPr/>
      </dsp:nvSpPr>
      <dsp:spPr>
        <a:xfrm>
          <a:off x="638747" y="664633"/>
          <a:ext cx="2554991" cy="664633"/>
        </a:xfrm>
        <a:prstGeom prst="trapezoid">
          <a:avLst>
            <a:gd name="adj" fmla="val 96105"/>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Stubborn</a:t>
          </a:r>
        </a:p>
      </dsp:txBody>
      <dsp:txXfrm>
        <a:off x="1085871" y="664633"/>
        <a:ext cx="1660744" cy="664633"/>
      </dsp:txXfrm>
    </dsp:sp>
    <dsp:sp modelId="{B2CE60E0-ABCD-4D42-BE30-107D5CE59695}">
      <dsp:nvSpPr>
        <dsp:cNvPr id="0" name=""/>
        <dsp:cNvSpPr/>
      </dsp:nvSpPr>
      <dsp:spPr>
        <a:xfrm>
          <a:off x="0" y="1329266"/>
          <a:ext cx="3832487" cy="664633"/>
        </a:xfrm>
        <a:prstGeom prst="trapezoid">
          <a:avLst>
            <a:gd name="adj" fmla="val 96105"/>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Compliant</a:t>
          </a:r>
        </a:p>
      </dsp:txBody>
      <dsp:txXfrm>
        <a:off x="670685" y="1329266"/>
        <a:ext cx="2491116" cy="664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0FAD-91BE-4C15-BCCF-585F7CFD8F6B}">
      <dsp:nvSpPr>
        <dsp:cNvPr id="0" name=""/>
        <dsp:cNvSpPr/>
      </dsp:nvSpPr>
      <dsp:spPr>
        <a:xfrm>
          <a:off x="1277495" y="0"/>
          <a:ext cx="1277495" cy="664633"/>
        </a:xfrm>
        <a:prstGeom prst="trapezoid">
          <a:avLst>
            <a:gd name="adj" fmla="val 96105"/>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Resistant</a:t>
          </a:r>
        </a:p>
      </dsp:txBody>
      <dsp:txXfrm>
        <a:off x="1277495" y="0"/>
        <a:ext cx="1277495" cy="664633"/>
      </dsp:txXfrm>
    </dsp:sp>
    <dsp:sp modelId="{DA4BAE6B-0E78-4369-88C9-9AF4568621F6}">
      <dsp:nvSpPr>
        <dsp:cNvPr id="0" name=""/>
        <dsp:cNvSpPr/>
      </dsp:nvSpPr>
      <dsp:spPr>
        <a:xfrm>
          <a:off x="638747" y="664633"/>
          <a:ext cx="2554991" cy="664633"/>
        </a:xfrm>
        <a:prstGeom prst="trapezoid">
          <a:avLst>
            <a:gd name="adj" fmla="val 96105"/>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Stubborn</a:t>
          </a:r>
        </a:p>
      </dsp:txBody>
      <dsp:txXfrm>
        <a:off x="1085871" y="664633"/>
        <a:ext cx="1660744" cy="664633"/>
      </dsp:txXfrm>
    </dsp:sp>
    <dsp:sp modelId="{B2CE60E0-ABCD-4D42-BE30-107D5CE59695}">
      <dsp:nvSpPr>
        <dsp:cNvPr id="0" name=""/>
        <dsp:cNvSpPr/>
      </dsp:nvSpPr>
      <dsp:spPr>
        <a:xfrm>
          <a:off x="0" y="1329266"/>
          <a:ext cx="3832487" cy="664633"/>
        </a:xfrm>
        <a:prstGeom prst="trapezoid">
          <a:avLst>
            <a:gd name="adj" fmla="val 96105"/>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Compliant</a:t>
          </a:r>
        </a:p>
      </dsp:txBody>
      <dsp:txXfrm>
        <a:off x="670685" y="1329266"/>
        <a:ext cx="2491116" cy="664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0FAD-91BE-4C15-BCCF-585F7CFD8F6B}">
      <dsp:nvSpPr>
        <dsp:cNvPr id="0" name=""/>
        <dsp:cNvSpPr/>
      </dsp:nvSpPr>
      <dsp:spPr>
        <a:xfrm>
          <a:off x="1277495" y="0"/>
          <a:ext cx="1277495" cy="664633"/>
        </a:xfrm>
        <a:prstGeom prst="trapezoid">
          <a:avLst>
            <a:gd name="adj" fmla="val 96105"/>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Resistant</a:t>
          </a:r>
        </a:p>
      </dsp:txBody>
      <dsp:txXfrm>
        <a:off x="1277495" y="0"/>
        <a:ext cx="1277495" cy="664633"/>
      </dsp:txXfrm>
    </dsp:sp>
    <dsp:sp modelId="{DA4BAE6B-0E78-4369-88C9-9AF4568621F6}">
      <dsp:nvSpPr>
        <dsp:cNvPr id="0" name=""/>
        <dsp:cNvSpPr/>
      </dsp:nvSpPr>
      <dsp:spPr>
        <a:xfrm>
          <a:off x="638747" y="664633"/>
          <a:ext cx="2554991" cy="664633"/>
        </a:xfrm>
        <a:prstGeom prst="trapezoid">
          <a:avLst>
            <a:gd name="adj" fmla="val 96105"/>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Stubborn</a:t>
          </a:r>
        </a:p>
      </dsp:txBody>
      <dsp:txXfrm>
        <a:off x="1085871" y="664633"/>
        <a:ext cx="1660744" cy="664633"/>
      </dsp:txXfrm>
    </dsp:sp>
    <dsp:sp modelId="{B2CE60E0-ABCD-4D42-BE30-107D5CE59695}">
      <dsp:nvSpPr>
        <dsp:cNvPr id="0" name=""/>
        <dsp:cNvSpPr/>
      </dsp:nvSpPr>
      <dsp:spPr>
        <a:xfrm>
          <a:off x="0" y="1329266"/>
          <a:ext cx="3832487" cy="664633"/>
        </a:xfrm>
        <a:prstGeom prst="trapezoid">
          <a:avLst>
            <a:gd name="adj" fmla="val 96105"/>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Compliant</a:t>
          </a:r>
        </a:p>
      </dsp:txBody>
      <dsp:txXfrm>
        <a:off x="670685" y="1329266"/>
        <a:ext cx="2491116" cy="664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50FAD-91BE-4C15-BCCF-585F7CFD8F6B}">
      <dsp:nvSpPr>
        <dsp:cNvPr id="0" name=""/>
        <dsp:cNvSpPr/>
      </dsp:nvSpPr>
      <dsp:spPr>
        <a:xfrm>
          <a:off x="1277495" y="0"/>
          <a:ext cx="1277495" cy="664633"/>
        </a:xfrm>
        <a:prstGeom prst="trapezoid">
          <a:avLst>
            <a:gd name="adj" fmla="val 96105"/>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Resistant</a:t>
          </a:r>
        </a:p>
      </dsp:txBody>
      <dsp:txXfrm>
        <a:off x="1277495" y="0"/>
        <a:ext cx="1277495" cy="664633"/>
      </dsp:txXfrm>
    </dsp:sp>
    <dsp:sp modelId="{DA4BAE6B-0E78-4369-88C9-9AF4568621F6}">
      <dsp:nvSpPr>
        <dsp:cNvPr id="0" name=""/>
        <dsp:cNvSpPr/>
      </dsp:nvSpPr>
      <dsp:spPr>
        <a:xfrm>
          <a:off x="638747" y="664633"/>
          <a:ext cx="2554991" cy="664633"/>
        </a:xfrm>
        <a:prstGeom prst="trapezoid">
          <a:avLst>
            <a:gd name="adj" fmla="val 96105"/>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Stubborn</a:t>
          </a:r>
        </a:p>
      </dsp:txBody>
      <dsp:txXfrm>
        <a:off x="1085871" y="664633"/>
        <a:ext cx="1660744" cy="664633"/>
      </dsp:txXfrm>
    </dsp:sp>
    <dsp:sp modelId="{B2CE60E0-ABCD-4D42-BE30-107D5CE59695}">
      <dsp:nvSpPr>
        <dsp:cNvPr id="0" name=""/>
        <dsp:cNvSpPr/>
      </dsp:nvSpPr>
      <dsp:spPr>
        <a:xfrm>
          <a:off x="0" y="1329266"/>
          <a:ext cx="3832487" cy="664633"/>
        </a:xfrm>
        <a:prstGeom prst="trapezoid">
          <a:avLst>
            <a:gd name="adj" fmla="val 96105"/>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Compliant</a:t>
          </a:r>
        </a:p>
      </dsp:txBody>
      <dsp:txXfrm>
        <a:off x="670685" y="1329266"/>
        <a:ext cx="2491116" cy="66463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C64A01D-5DD0-4AB0-B8CD-7DA4702AE9BE}" type="datetimeFigureOut">
              <a:rPr lang="en-US" smtClean="0"/>
              <a:t>4/6/2020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482A989-DD56-44D6-BDBD-3D1E34622560}" type="slidenum">
              <a:rPr lang="en-US" smtClean="0"/>
              <a:t>‹#›</a:t>
            </a:fld>
            <a:endParaRPr lang="en-US"/>
          </a:p>
        </p:txBody>
      </p:sp>
    </p:spTree>
    <p:extLst>
      <p:ext uri="{BB962C8B-B14F-4D97-AF65-F5344CB8AC3E}">
        <p14:creationId xmlns:p14="http://schemas.microsoft.com/office/powerpoint/2010/main" val="270841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37E2CF80-3C64-4F20-9311-06D845205844}" type="datetimeFigureOut">
              <a:rPr lang="en-US" smtClean="0"/>
              <a:t>4/6/2020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DE48E87E-BC09-4BBE-AC65-2377D8E5F8F8}" type="slidenum">
              <a:rPr lang="en-US" smtClean="0"/>
              <a:t>‹#›</a:t>
            </a:fld>
            <a:endParaRPr lang="en-US"/>
          </a:p>
        </p:txBody>
      </p:sp>
    </p:spTree>
    <p:extLst>
      <p:ext uri="{BB962C8B-B14F-4D97-AF65-F5344CB8AC3E}">
        <p14:creationId xmlns:p14="http://schemas.microsoft.com/office/powerpoint/2010/main" val="126900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1</a:t>
            </a:fld>
            <a:endParaRPr lang="en-US"/>
          </a:p>
        </p:txBody>
      </p:sp>
    </p:spTree>
    <p:extLst>
      <p:ext uri="{BB962C8B-B14F-4D97-AF65-F5344CB8AC3E}">
        <p14:creationId xmlns:p14="http://schemas.microsoft.com/office/powerpoint/2010/main" val="210990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10</a:t>
            </a:fld>
            <a:endParaRPr lang="en-US"/>
          </a:p>
        </p:txBody>
      </p:sp>
    </p:spTree>
    <p:extLst>
      <p:ext uri="{BB962C8B-B14F-4D97-AF65-F5344CB8AC3E}">
        <p14:creationId xmlns:p14="http://schemas.microsoft.com/office/powerpoint/2010/main" val="232530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2</a:t>
            </a:fld>
            <a:endParaRPr lang="en-US"/>
          </a:p>
        </p:txBody>
      </p:sp>
    </p:spTree>
    <p:extLst>
      <p:ext uri="{BB962C8B-B14F-4D97-AF65-F5344CB8AC3E}">
        <p14:creationId xmlns:p14="http://schemas.microsoft.com/office/powerpoint/2010/main" val="67225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each jurisdiction is unique</a:t>
            </a:r>
          </a:p>
          <a:p>
            <a:r>
              <a:rPr lang="en-US" dirty="0"/>
              <a:t>We don’t have all of the answers, and will likely bring up many questions to ponder</a:t>
            </a:r>
          </a:p>
          <a:p>
            <a:r>
              <a:rPr lang="en-US" dirty="0"/>
              <a:t>Example of 6 Bay Area Counties v. Solano County Public Health Official</a:t>
            </a:r>
          </a:p>
          <a:p>
            <a:r>
              <a:rPr lang="en-US" dirty="0"/>
              <a:t>Importance of Regional Approach – or you potential relocate problems</a:t>
            </a:r>
          </a:p>
          <a:p>
            <a:r>
              <a:rPr lang="en-US" dirty="0"/>
              <a:t>Definitions:  Tightening up, but still room for interpretation (Essential Worker, Essential Business, ‘Exercise’, even the martial arts studio/child care example</a:t>
            </a:r>
          </a:p>
        </p:txBody>
      </p:sp>
      <p:sp>
        <p:nvSpPr>
          <p:cNvPr id="4" name="Slide Number Placeholder 3"/>
          <p:cNvSpPr>
            <a:spLocks noGrp="1"/>
          </p:cNvSpPr>
          <p:nvPr>
            <p:ph type="sldNum" sz="quarter" idx="5"/>
          </p:nvPr>
        </p:nvSpPr>
        <p:spPr/>
        <p:txBody>
          <a:bodyPr/>
          <a:lstStyle/>
          <a:p>
            <a:fld id="{DE48E87E-BC09-4BBE-AC65-2377D8E5F8F8}" type="slidenum">
              <a:rPr lang="en-US" smtClean="0"/>
              <a:t>3</a:t>
            </a:fld>
            <a:endParaRPr lang="en-US"/>
          </a:p>
        </p:txBody>
      </p:sp>
    </p:spTree>
    <p:extLst>
      <p:ext uri="{BB962C8B-B14F-4D97-AF65-F5344CB8AC3E}">
        <p14:creationId xmlns:p14="http://schemas.microsoft.com/office/powerpoint/2010/main" val="120021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Enforcement can’t just be a police issue, total team approach</a:t>
            </a:r>
          </a:p>
          <a:p>
            <a:r>
              <a:rPr lang="en-US" dirty="0"/>
              <a:t>One officer goes down it can bring down an entire team</a:t>
            </a:r>
          </a:p>
          <a:p>
            <a:r>
              <a:rPr lang="en-US" dirty="0"/>
              <a:t>Non-sworn without tools to protect themselves, but can be a voice to deal with compliant but ignorant or event stubborn but non-resistant</a:t>
            </a:r>
          </a:p>
          <a:p>
            <a:r>
              <a:rPr lang="en-US" dirty="0"/>
              <a:t>Nobody agrees entirely on the definitions.  Conflicting statements between State/County/Local jurisdictions even amongst themselves. (Bloomberg piece “California’s Stay-at-Home Order is a Legal Mess”)</a:t>
            </a:r>
          </a:p>
          <a:p>
            <a:r>
              <a:rPr lang="en-US" dirty="0"/>
              <a:t>Political support for ACTUALY enforcing the orders…especially when it get’s ugly</a:t>
            </a:r>
          </a:p>
          <a:p>
            <a:r>
              <a:rPr lang="en-US" dirty="0"/>
              <a:t>Jails are trying to empty, concerned about bringing in virus, they can be relatively certain about the inmates they have but bringing in a new inmate is a risk.  Courts shutting down, process grinding to a halt, most not prepared to move to virtual space</a:t>
            </a:r>
          </a:p>
          <a:p>
            <a:r>
              <a:rPr lang="en-US" dirty="0"/>
              <a:t>Regionally when one jurisdiction does something different than another there can be impacts.  County/County City/City pushes problems around.  State Parks/County Parks/Local Parks example.</a:t>
            </a:r>
          </a:p>
        </p:txBody>
      </p:sp>
      <p:sp>
        <p:nvSpPr>
          <p:cNvPr id="4" name="Slide Number Placeholder 3"/>
          <p:cNvSpPr>
            <a:spLocks noGrp="1"/>
          </p:cNvSpPr>
          <p:nvPr>
            <p:ph type="sldNum" sz="quarter" idx="5"/>
          </p:nvPr>
        </p:nvSpPr>
        <p:spPr/>
        <p:txBody>
          <a:bodyPr/>
          <a:lstStyle/>
          <a:p>
            <a:fld id="{DE48E87E-BC09-4BBE-AC65-2377D8E5F8F8}" type="slidenum">
              <a:rPr lang="en-US" smtClean="0"/>
              <a:t>4</a:t>
            </a:fld>
            <a:endParaRPr lang="en-US"/>
          </a:p>
        </p:txBody>
      </p:sp>
    </p:spTree>
    <p:extLst>
      <p:ext uri="{BB962C8B-B14F-4D97-AF65-F5344CB8AC3E}">
        <p14:creationId xmlns:p14="http://schemas.microsoft.com/office/powerpoint/2010/main" val="19321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5</a:t>
            </a:fld>
            <a:endParaRPr lang="en-US"/>
          </a:p>
        </p:txBody>
      </p:sp>
    </p:spTree>
    <p:extLst>
      <p:ext uri="{BB962C8B-B14F-4D97-AF65-F5344CB8AC3E}">
        <p14:creationId xmlns:p14="http://schemas.microsoft.com/office/powerpoint/2010/main" val="209053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6</a:t>
            </a:fld>
            <a:endParaRPr lang="en-US"/>
          </a:p>
        </p:txBody>
      </p:sp>
    </p:spTree>
    <p:extLst>
      <p:ext uri="{BB962C8B-B14F-4D97-AF65-F5344CB8AC3E}">
        <p14:creationId xmlns:p14="http://schemas.microsoft.com/office/powerpoint/2010/main" val="234971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7</a:t>
            </a:fld>
            <a:endParaRPr lang="en-US"/>
          </a:p>
        </p:txBody>
      </p:sp>
    </p:spTree>
    <p:extLst>
      <p:ext uri="{BB962C8B-B14F-4D97-AF65-F5344CB8AC3E}">
        <p14:creationId xmlns:p14="http://schemas.microsoft.com/office/powerpoint/2010/main" val="41501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48E87E-BC09-4BBE-AC65-2377D8E5F8F8}" type="slidenum">
              <a:rPr lang="en-US" smtClean="0"/>
              <a:t>8</a:t>
            </a:fld>
            <a:endParaRPr lang="en-US"/>
          </a:p>
        </p:txBody>
      </p:sp>
    </p:spTree>
    <p:extLst>
      <p:ext uri="{BB962C8B-B14F-4D97-AF65-F5344CB8AC3E}">
        <p14:creationId xmlns:p14="http://schemas.microsoft.com/office/powerpoint/2010/main" val="295032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Time, Patience and Communication in your approach.  </a:t>
            </a:r>
          </a:p>
          <a:p>
            <a:r>
              <a:rPr lang="en-US" dirty="0"/>
              <a:t>Ask, Tell, Make.  </a:t>
            </a:r>
          </a:p>
          <a:p>
            <a:r>
              <a:rPr lang="en-US" dirty="0"/>
              <a:t>Arrests should happen on your schedule.  </a:t>
            </a:r>
          </a:p>
          <a:p>
            <a:r>
              <a:rPr lang="en-US" dirty="0"/>
              <a:t>Consider officer safety and potential for creating panic/unrest</a:t>
            </a:r>
          </a:p>
          <a:p>
            <a:endParaRPr lang="en-US" dirty="0"/>
          </a:p>
          <a:p>
            <a:r>
              <a:rPr lang="en-US" dirty="0"/>
              <a:t>Collaborate ahead of time to insure you have support for arrests under the Health and Safety Code violation with both the DA’s Office and your jail</a:t>
            </a:r>
          </a:p>
          <a:p>
            <a:endParaRPr lang="en-US" dirty="0"/>
          </a:p>
          <a:p>
            <a:r>
              <a:rPr lang="en-US" dirty="0"/>
              <a:t>Inure your staff have the appropriate safety equipment so they feel as confident as possible in making arrests.  For instance, we are using Crime Scene Cleaners to decontaminate every care every week with a deep cleaning.</a:t>
            </a:r>
          </a:p>
          <a:p>
            <a:r>
              <a:rPr lang="en-US" dirty="0"/>
              <a:t>Consider Transportation issues ahead of time</a:t>
            </a:r>
          </a:p>
          <a:p>
            <a:endParaRPr lang="en-US" dirty="0"/>
          </a:p>
          <a:p>
            <a:r>
              <a:rPr lang="en-US" dirty="0"/>
              <a:t>You can’t take physical arrests off the table – watch your messaging.  Some leaders have messaged that they won’t be making arrests.  For us, it’s a last resort, but we absolutely will arrest you if we need to</a:t>
            </a:r>
          </a:p>
          <a:p>
            <a:endParaRPr lang="en-US" dirty="0"/>
          </a:p>
        </p:txBody>
      </p:sp>
      <p:sp>
        <p:nvSpPr>
          <p:cNvPr id="4" name="Slide Number Placeholder 3"/>
          <p:cNvSpPr>
            <a:spLocks noGrp="1"/>
          </p:cNvSpPr>
          <p:nvPr>
            <p:ph type="sldNum" sz="quarter" idx="5"/>
          </p:nvPr>
        </p:nvSpPr>
        <p:spPr/>
        <p:txBody>
          <a:bodyPr/>
          <a:lstStyle/>
          <a:p>
            <a:fld id="{DE48E87E-BC09-4BBE-AC65-2377D8E5F8F8}" type="slidenum">
              <a:rPr lang="en-US" smtClean="0"/>
              <a:t>9</a:t>
            </a:fld>
            <a:endParaRPr lang="en-US"/>
          </a:p>
        </p:txBody>
      </p:sp>
    </p:spTree>
    <p:extLst>
      <p:ext uri="{BB962C8B-B14F-4D97-AF65-F5344CB8AC3E}">
        <p14:creationId xmlns:p14="http://schemas.microsoft.com/office/powerpoint/2010/main" val="373440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ce">
    <p:spTree>
      <p:nvGrpSpPr>
        <p:cNvPr id="1" name=""/>
        <p:cNvGrpSpPr/>
        <p:nvPr/>
      </p:nvGrpSpPr>
      <p:grpSpPr>
        <a:xfrm>
          <a:off x="0" y="0"/>
          <a:ext cx="0" cy="0"/>
          <a:chOff x="0" y="0"/>
          <a:chExt cx="0" cy="0"/>
        </a:xfrm>
      </p:grpSpPr>
      <p:sp>
        <p:nvSpPr>
          <p:cNvPr id="11" name="Rounded Rectangle 10"/>
          <p:cNvSpPr/>
          <p:nvPr userDrawn="1"/>
        </p:nvSpPr>
        <p:spPr>
          <a:xfrm>
            <a:off x="-261257" y="5331279"/>
            <a:ext cx="12128903"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3"/>
          </p:nvPr>
        </p:nvSpPr>
        <p:spPr>
          <a:xfrm>
            <a:off x="-855133" y="6488592"/>
            <a:ext cx="5765800" cy="187338"/>
          </a:xfrm>
          <a:prstGeom prst="rect">
            <a:avLst/>
          </a:prstGeom>
        </p:spPr>
        <p:txBody>
          <a:bodyPr/>
          <a:lstStyle>
            <a:lvl1pPr algn="ctr">
              <a:defRPr sz="1100">
                <a:latin typeface="+mj-lt"/>
              </a:defRPr>
            </a:lvl1pPr>
          </a:lstStyle>
          <a:p>
            <a:r>
              <a:rPr lang="en-US" dirty="0"/>
              <a:t>League of California Cities  │   www.cacities.org</a:t>
            </a:r>
          </a:p>
        </p:txBody>
      </p:sp>
      <p:sp>
        <p:nvSpPr>
          <p:cNvPr id="8" name="Rectangle 7"/>
          <p:cNvSpPr/>
          <p:nvPr userDrawn="1"/>
        </p:nvSpPr>
        <p:spPr>
          <a:xfrm>
            <a:off x="1" y="1228725"/>
            <a:ext cx="10185175" cy="4276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6"/>
          <p:cNvSpPr>
            <a:spLocks noGrp="1"/>
          </p:cNvSpPr>
          <p:nvPr>
            <p:ph sz="quarter" idx="11"/>
          </p:nvPr>
        </p:nvSpPr>
        <p:spPr>
          <a:xfrm>
            <a:off x="501538" y="1876425"/>
            <a:ext cx="9182100" cy="1771650"/>
          </a:xfrm>
          <a:prstGeom prst="rect">
            <a:avLst/>
          </a:prstGeom>
        </p:spPr>
        <p:txBody>
          <a:bodyPr/>
          <a:lstStyle>
            <a:lvl1pPr marL="0" indent="0">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2" name="Text Placeholder 11"/>
          <p:cNvSpPr>
            <a:spLocks noGrp="1"/>
          </p:cNvSpPr>
          <p:nvPr>
            <p:ph type="body" sz="quarter" idx="12"/>
          </p:nvPr>
        </p:nvSpPr>
        <p:spPr>
          <a:xfrm>
            <a:off x="501651" y="3714750"/>
            <a:ext cx="9182100" cy="1009650"/>
          </a:xfrm>
          <a:prstGeom prst="rect">
            <a:avLst/>
          </a:prstGeom>
        </p:spPr>
        <p:txBody>
          <a:bodyPr/>
          <a:lstStyle>
            <a:lvl1pPr marL="0" indent="0">
              <a:buNone/>
              <a:defRPr sz="32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8570" y="193221"/>
            <a:ext cx="1874984" cy="639292"/>
          </a:xfrm>
          <a:prstGeom prst="rect">
            <a:avLst/>
          </a:prstGeom>
        </p:spPr>
      </p:pic>
      <p:sp>
        <p:nvSpPr>
          <p:cNvPr id="9" name="Date Placeholder 3"/>
          <p:cNvSpPr>
            <a:spLocks noGrp="1"/>
          </p:cNvSpPr>
          <p:nvPr>
            <p:ph type="dt" sz="half" idx="10"/>
          </p:nvPr>
        </p:nvSpPr>
        <p:spPr>
          <a:xfrm>
            <a:off x="9124445" y="6488591"/>
            <a:ext cx="2743200" cy="187339"/>
          </a:xfrm>
          <a:prstGeom prst="rect">
            <a:avLst/>
          </a:prstGeom>
        </p:spPr>
        <p:txBody>
          <a:bodyPr/>
          <a:lstStyle>
            <a:lvl1pPr algn="r">
              <a:defRPr sz="1200">
                <a:latin typeface="+mj-lt"/>
              </a:defRPr>
            </a:lvl1pPr>
          </a:lstStyle>
          <a:p>
            <a:fld id="{E896D116-96A1-403F-9088-AEAB1FAC8899}" type="datetimeFigureOut">
              <a:rPr lang="en-US" smtClean="0"/>
              <a:pPr/>
              <a:t>4/6/2020</a:t>
            </a:fld>
            <a:endParaRPr lang="en-US" dirty="0"/>
          </a:p>
        </p:txBody>
      </p:sp>
    </p:spTree>
    <p:extLst>
      <p:ext uri="{BB962C8B-B14F-4D97-AF65-F5344CB8AC3E}">
        <p14:creationId xmlns:p14="http://schemas.microsoft.com/office/powerpoint/2010/main" val="109676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ce">
    <p:spTree>
      <p:nvGrpSpPr>
        <p:cNvPr id="1" name=""/>
        <p:cNvGrpSpPr/>
        <p:nvPr/>
      </p:nvGrpSpPr>
      <p:grpSpPr>
        <a:xfrm>
          <a:off x="0" y="0"/>
          <a:ext cx="0" cy="0"/>
          <a:chOff x="0" y="0"/>
          <a:chExt cx="0" cy="0"/>
        </a:xfrm>
      </p:grpSpPr>
      <p:sp>
        <p:nvSpPr>
          <p:cNvPr id="11" name="Rounded Rectangle 10"/>
          <p:cNvSpPr/>
          <p:nvPr userDrawn="1"/>
        </p:nvSpPr>
        <p:spPr>
          <a:xfrm>
            <a:off x="-261257" y="5331279"/>
            <a:ext cx="12128903"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3"/>
          </p:nvPr>
        </p:nvSpPr>
        <p:spPr>
          <a:xfrm>
            <a:off x="-855133" y="6488592"/>
            <a:ext cx="5765800" cy="187338"/>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
        <p:nvSpPr>
          <p:cNvPr id="8" name="Rectangle 7"/>
          <p:cNvSpPr/>
          <p:nvPr userDrawn="1"/>
        </p:nvSpPr>
        <p:spPr>
          <a:xfrm>
            <a:off x="1" y="1228725"/>
            <a:ext cx="10185175" cy="42767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Content Placeholder 6"/>
          <p:cNvSpPr>
            <a:spLocks noGrp="1"/>
          </p:cNvSpPr>
          <p:nvPr>
            <p:ph sz="quarter" idx="11"/>
          </p:nvPr>
        </p:nvSpPr>
        <p:spPr>
          <a:xfrm>
            <a:off x="501538" y="1876425"/>
            <a:ext cx="9182100" cy="1771650"/>
          </a:xfrm>
          <a:prstGeom prst="rect">
            <a:avLst/>
          </a:prstGeom>
        </p:spPr>
        <p:txBody>
          <a:bodyPr/>
          <a:lstStyle>
            <a:lvl1pPr marL="0" indent="0">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2" name="Text Placeholder 11"/>
          <p:cNvSpPr>
            <a:spLocks noGrp="1"/>
          </p:cNvSpPr>
          <p:nvPr>
            <p:ph type="body" sz="quarter" idx="12"/>
          </p:nvPr>
        </p:nvSpPr>
        <p:spPr>
          <a:xfrm>
            <a:off x="501651" y="3714750"/>
            <a:ext cx="9182100" cy="1009650"/>
          </a:xfrm>
          <a:prstGeom prst="rect">
            <a:avLst/>
          </a:prstGeom>
        </p:spPr>
        <p:txBody>
          <a:bodyPr/>
          <a:lstStyle>
            <a:lvl1pPr marL="0" indent="0">
              <a:buNone/>
              <a:defRPr sz="3200">
                <a:solidFill>
                  <a:schemeClr val="bg1"/>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1877" y="193221"/>
            <a:ext cx="2175768" cy="536514"/>
          </a:xfrm>
          <a:prstGeom prst="rect">
            <a:avLst/>
          </a:prstGeom>
        </p:spPr>
      </p:pic>
      <p:sp>
        <p:nvSpPr>
          <p:cNvPr id="10" name="Date Placeholder 3"/>
          <p:cNvSpPr>
            <a:spLocks noGrp="1"/>
          </p:cNvSpPr>
          <p:nvPr>
            <p:ph type="dt" sz="half" idx="10"/>
          </p:nvPr>
        </p:nvSpPr>
        <p:spPr>
          <a:xfrm>
            <a:off x="8210045" y="6488592"/>
            <a:ext cx="3657600" cy="187339"/>
          </a:xfrm>
          <a:prstGeom prst="rect">
            <a:avLst/>
          </a:prstGeom>
        </p:spPr>
        <p:txBody>
          <a:bodyPr/>
          <a:lstStyle>
            <a:lvl1pPr algn="r">
              <a:defRPr sz="1200">
                <a:latin typeface="+mj-lt"/>
              </a:defRPr>
            </a:lvl1pPr>
          </a:lstStyle>
          <a:p>
            <a:fld id="{E896D116-96A1-403F-9088-AEAB1FAC8899}" type="datetimeFigureOut">
              <a:rPr lang="en-US" smtClean="0">
                <a:solidFill>
                  <a:prstClr val="black"/>
                </a:solidFill>
              </a:rPr>
              <a:pPr/>
              <a:t>4/6/2020</a:t>
            </a:fld>
            <a:endParaRPr lang="en-US" dirty="0">
              <a:solidFill>
                <a:prstClr val="black"/>
              </a:solidFill>
            </a:endParaRPr>
          </a:p>
        </p:txBody>
      </p:sp>
    </p:spTree>
    <p:extLst>
      <p:ext uri="{BB962C8B-B14F-4D97-AF65-F5344CB8AC3E}">
        <p14:creationId xmlns:p14="http://schemas.microsoft.com/office/powerpoint/2010/main" val="268360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fld id="{13BBD328-EDF5-4A44-8856-681E406944D0}" type="datetimeFigureOut">
              <a:rPr lang="en-US" smtClean="0">
                <a:solidFill>
                  <a:prstClr val="black"/>
                </a:solidFill>
              </a:rPr>
              <a:pPr/>
              <a:t>4/6/2020</a:t>
            </a:fld>
            <a:endParaRPr lang="en-US" dirty="0">
              <a:solidFill>
                <a:prstClr val="black"/>
              </a:solidFill>
            </a:endParaRPr>
          </a:p>
        </p:txBody>
      </p:sp>
      <p:sp>
        <p:nvSpPr>
          <p:cNvPr id="7" name="Rectangle 6"/>
          <p:cNvSpPr/>
          <p:nvPr userDrawn="1"/>
        </p:nvSpPr>
        <p:spPr>
          <a:xfrm>
            <a:off x="1" y="0"/>
            <a:ext cx="4013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dirty="0">
              <a:solidFill>
                <a:prstClr val="white"/>
              </a:solidFill>
            </a:endParaRPr>
          </a:p>
        </p:txBody>
      </p:sp>
      <p:sp>
        <p:nvSpPr>
          <p:cNvPr id="13" name="Title Placeholder 1"/>
          <p:cNvSpPr>
            <a:spLocks noGrp="1"/>
          </p:cNvSpPr>
          <p:nvPr>
            <p:ph type="title"/>
          </p:nvPr>
        </p:nvSpPr>
        <p:spPr>
          <a:xfrm>
            <a:off x="320313" y="1382208"/>
            <a:ext cx="3499129"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5113867" y="720726"/>
            <a:ext cx="6451600" cy="55022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Isosceles Triangle 10"/>
          <p:cNvSpPr/>
          <p:nvPr userDrawn="1"/>
        </p:nvSpPr>
        <p:spPr>
          <a:xfrm rot="5400000">
            <a:off x="3750508" y="3164365"/>
            <a:ext cx="1011504" cy="6149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dirty="0">
              <a:solidFill>
                <a:prstClr val="white"/>
              </a:solidFill>
            </a:endParaRPr>
          </a:p>
        </p:txBody>
      </p:sp>
      <p:sp>
        <p:nvSpPr>
          <p:cNvPr id="6" name="Rounded Rectangle 5"/>
          <p:cNvSpPr/>
          <p:nvPr userDrawn="1"/>
        </p:nvSpPr>
        <p:spPr>
          <a:xfrm>
            <a:off x="-46566" y="6547640"/>
            <a:ext cx="10720633"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2"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solidFill>
                  <a:prstClr val="white"/>
                </a:solidFill>
              </a:rPr>
              <a:t>League of California Cities  │   www.cacities.org</a:t>
            </a:r>
          </a:p>
        </p:txBody>
      </p:sp>
    </p:spTree>
    <p:extLst>
      <p:ext uri="{BB962C8B-B14F-4D97-AF65-F5344CB8AC3E}">
        <p14:creationId xmlns:p14="http://schemas.microsoft.com/office/powerpoint/2010/main" val="132849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9" name="Rounded Rectangle 8"/>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7" name="Text Placeholder 2"/>
          <p:cNvSpPr>
            <a:spLocks noGrp="1"/>
          </p:cNvSpPr>
          <p:nvPr>
            <p:ph idx="1"/>
          </p:nvPr>
        </p:nvSpPr>
        <p:spPr>
          <a:xfrm>
            <a:off x="838200" y="1505119"/>
            <a:ext cx="10515600" cy="49020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Tree>
    <p:extLst>
      <p:ext uri="{BB962C8B-B14F-4D97-AF65-F5344CB8AC3E}">
        <p14:creationId xmlns:p14="http://schemas.microsoft.com/office/powerpoint/2010/main" val="2682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05119"/>
            <a:ext cx="51816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05119"/>
            <a:ext cx="51816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
        <p:nvSpPr>
          <p:cNvPr id="14" name="Rounded Rectangle 13"/>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9658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12974"/>
            <a:ext cx="51816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12974"/>
            <a:ext cx="51816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
        <p:nvSpPr>
          <p:cNvPr id="8" name="Text Placeholder 2"/>
          <p:cNvSpPr>
            <a:spLocks noGrp="1"/>
          </p:cNvSpPr>
          <p:nvPr>
            <p:ph type="body" idx="10"/>
          </p:nvPr>
        </p:nvSpPr>
        <p:spPr>
          <a:xfrm>
            <a:off x="839789" y="1327539"/>
            <a:ext cx="5157787"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Text Placeholder 4"/>
          <p:cNvSpPr>
            <a:spLocks noGrp="1"/>
          </p:cNvSpPr>
          <p:nvPr>
            <p:ph type="body" sz="quarter" idx="11"/>
          </p:nvPr>
        </p:nvSpPr>
        <p:spPr>
          <a:xfrm>
            <a:off x="6172202" y="1327539"/>
            <a:ext cx="5183188"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4" name="Rounded Rectangle 13"/>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6"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037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59426" y="0"/>
            <a:ext cx="6732575" cy="6858000"/>
          </a:xfrm>
          <a:prstGeom prst="rect">
            <a:avLst/>
          </a:prstGeom>
        </p:spPr>
        <p:txBody>
          <a:bodyPr/>
          <a:lstStyle/>
          <a:p>
            <a:r>
              <a:rPr lang="en-US" dirty="0"/>
              <a:t>Click icon to add picture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13BBD328-EDF5-4A44-8856-681E406944D0}" type="datetimeFigureOut">
              <a:rPr lang="en-US" smtClean="0">
                <a:solidFill>
                  <a:prstClr val="black"/>
                </a:solidFill>
              </a:rPr>
              <a:pPr/>
              <a:t>4/6/2020</a:t>
            </a:fld>
            <a:endParaRPr lang="en-US" dirty="0">
              <a:solidFill>
                <a:prstClr val="black"/>
              </a:solidFill>
            </a:endParaRPr>
          </a:p>
        </p:txBody>
      </p:sp>
      <p:sp>
        <p:nvSpPr>
          <p:cNvPr id="7" name="Rectangle 6"/>
          <p:cNvSpPr/>
          <p:nvPr userDrawn="1"/>
        </p:nvSpPr>
        <p:spPr>
          <a:xfrm>
            <a:off x="0" y="0"/>
            <a:ext cx="55457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dirty="0">
              <a:solidFill>
                <a:prstClr val="white"/>
              </a:solidFill>
            </a:endParaRPr>
          </a:p>
        </p:txBody>
      </p:sp>
      <p:sp>
        <p:nvSpPr>
          <p:cNvPr id="8" name="Isosceles Triangle 7"/>
          <p:cNvSpPr/>
          <p:nvPr userDrawn="1"/>
        </p:nvSpPr>
        <p:spPr>
          <a:xfrm rot="5400000">
            <a:off x="5261171" y="3121503"/>
            <a:ext cx="1011504" cy="6149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dirty="0">
              <a:solidFill>
                <a:prstClr val="white"/>
              </a:solidFill>
            </a:endParaRPr>
          </a:p>
        </p:txBody>
      </p:sp>
      <p:sp>
        <p:nvSpPr>
          <p:cNvPr id="13" name="Title Placeholder 1"/>
          <p:cNvSpPr>
            <a:spLocks noGrp="1"/>
          </p:cNvSpPr>
          <p:nvPr>
            <p:ph type="title"/>
          </p:nvPr>
        </p:nvSpPr>
        <p:spPr>
          <a:xfrm>
            <a:off x="838200" y="1382208"/>
            <a:ext cx="3909128"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16" name="Rounded Rectangle 15"/>
          <p:cNvSpPr/>
          <p:nvPr userDrawn="1"/>
        </p:nvSpPr>
        <p:spPr>
          <a:xfrm>
            <a:off x="-59267" y="6547640"/>
            <a:ext cx="10733333"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8"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solidFill>
                  <a:prstClr val="white"/>
                </a:solidFill>
              </a:rPr>
              <a:t>League of California Cities  │   www.cacities.org</a:t>
            </a:r>
          </a:p>
        </p:txBody>
      </p:sp>
    </p:spTree>
    <p:extLst>
      <p:ext uri="{BB962C8B-B14F-4D97-AF65-F5344CB8AC3E}">
        <p14:creationId xmlns:p14="http://schemas.microsoft.com/office/powerpoint/2010/main" val="387462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009901" y="0"/>
            <a:ext cx="9182100" cy="6858000"/>
          </a:xfrm>
          <a:prstGeom prst="rect">
            <a:avLst/>
          </a:prstGeom>
        </p:spPr>
        <p:txBody>
          <a:bodyPr/>
          <a:lstStyle/>
          <a:p>
            <a:r>
              <a:rPr lang="en-US" dirty="0"/>
              <a:t>Click icon to add picture</a:t>
            </a:r>
          </a:p>
        </p:txBody>
      </p:sp>
      <p:sp>
        <p:nvSpPr>
          <p:cNvPr id="7" name="Rounded Rectangle 6"/>
          <p:cNvSpPr/>
          <p:nvPr userDrawn="1"/>
        </p:nvSpPr>
        <p:spPr>
          <a:xfrm>
            <a:off x="248156" y="744468"/>
            <a:ext cx="8545189" cy="52193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043200" y="953267"/>
            <a:ext cx="7081205" cy="1744716"/>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043200" y="2697984"/>
            <a:ext cx="7081205" cy="32011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Tree>
    <p:extLst>
      <p:ext uri="{BB962C8B-B14F-4D97-AF65-F5344CB8AC3E}">
        <p14:creationId xmlns:p14="http://schemas.microsoft.com/office/powerpoint/2010/main" val="1844206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s">
    <p:spTree>
      <p:nvGrpSpPr>
        <p:cNvPr id="1" name=""/>
        <p:cNvGrpSpPr/>
        <p:nvPr/>
      </p:nvGrpSpPr>
      <p:grpSpPr>
        <a:xfrm>
          <a:off x="0" y="0"/>
          <a:ext cx="0" cy="0"/>
          <a:chOff x="0" y="0"/>
          <a:chExt cx="0" cy="0"/>
        </a:xfrm>
      </p:grpSpPr>
      <p:sp>
        <p:nvSpPr>
          <p:cNvPr id="8" name="Rounded Rectangle 7"/>
          <p:cNvSpPr/>
          <p:nvPr userDrawn="1"/>
        </p:nvSpPr>
        <p:spPr>
          <a:xfrm>
            <a:off x="5108258" y="-9524"/>
            <a:ext cx="7095129" cy="5470216"/>
          </a:xfrm>
          <a:custGeom>
            <a:avLst/>
            <a:gdLst>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0 w 6332851"/>
              <a:gd name="connsiteY7" fmla="*/ 5226085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5572023"/>
              <a:gd name="connsiteY0" fmla="*/ 1045242 h 6271327"/>
              <a:gd name="connsiteX1" fmla="*/ 1045242 w 5572023"/>
              <a:gd name="connsiteY1" fmla="*/ 0 h 6271327"/>
              <a:gd name="connsiteX2" fmla="*/ 5287609 w 5572023"/>
              <a:gd name="connsiteY2" fmla="*/ 0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1045242 h 6271327"/>
              <a:gd name="connsiteX1" fmla="*/ 1045242 w 5572023"/>
              <a:gd name="connsiteY1" fmla="*/ 0 h 6271327"/>
              <a:gd name="connsiteX2" fmla="*/ 4883007 w 5572023"/>
              <a:gd name="connsiteY2" fmla="*/ 946768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336189 h 5562274"/>
              <a:gd name="connsiteX1" fmla="*/ 1522672 w 5572023"/>
              <a:gd name="connsiteY1" fmla="*/ 100151 h 5562274"/>
              <a:gd name="connsiteX2" fmla="*/ 4883007 w 5572023"/>
              <a:gd name="connsiteY2" fmla="*/ 237715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56610 w 5572023"/>
              <a:gd name="connsiteY3" fmla="*/ 805527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378475"/>
              <a:gd name="connsiteY0" fmla="*/ 336189 h 5562274"/>
              <a:gd name="connsiteX1" fmla="*/ 1522672 w 5378475"/>
              <a:gd name="connsiteY1" fmla="*/ 100151 h 5562274"/>
              <a:gd name="connsiteX2" fmla="*/ 5230965 w 5378475"/>
              <a:gd name="connsiteY2" fmla="*/ 100150 h 5562274"/>
              <a:gd name="connsiteX3" fmla="*/ 5256610 w 5378475"/>
              <a:gd name="connsiteY3" fmla="*/ 805527 h 5562274"/>
              <a:gd name="connsiteX4" fmla="*/ 5377990 w 5378475"/>
              <a:gd name="connsiteY4" fmla="*/ 4557492 h 5562274"/>
              <a:gd name="connsiteX5" fmla="*/ 5287609 w 5378475"/>
              <a:gd name="connsiteY5" fmla="*/ 5562274 h 5562274"/>
              <a:gd name="connsiteX6" fmla="*/ 1045242 w 5378475"/>
              <a:gd name="connsiteY6" fmla="*/ 5562274 h 5562274"/>
              <a:gd name="connsiteX7" fmla="*/ 8092 w 5378475"/>
              <a:gd name="connsiteY7" fmla="*/ 4719333 h 5562274"/>
              <a:gd name="connsiteX8" fmla="*/ 0 w 5378475"/>
              <a:gd name="connsiteY8" fmla="*/ 336189 h 5562274"/>
              <a:gd name="connsiteX0" fmla="*/ 0 w 5287637"/>
              <a:gd name="connsiteY0" fmla="*/ 336189 h 5562274"/>
              <a:gd name="connsiteX1" fmla="*/ 1522672 w 5287637"/>
              <a:gd name="connsiteY1" fmla="*/ 100151 h 5562274"/>
              <a:gd name="connsiteX2" fmla="*/ 5230965 w 5287637"/>
              <a:gd name="connsiteY2" fmla="*/ 100150 h 5562274"/>
              <a:gd name="connsiteX3" fmla="*/ 5256610 w 5287637"/>
              <a:gd name="connsiteY3" fmla="*/ 805527 h 5562274"/>
              <a:gd name="connsiteX4" fmla="*/ 5086676 w 5287637"/>
              <a:gd name="connsiteY4" fmla="*/ 4557492 h 5562274"/>
              <a:gd name="connsiteX5" fmla="*/ 5287609 w 5287637"/>
              <a:gd name="connsiteY5" fmla="*/ 5562274 h 5562274"/>
              <a:gd name="connsiteX6" fmla="*/ 1045242 w 5287637"/>
              <a:gd name="connsiteY6" fmla="*/ 5562274 h 5562274"/>
              <a:gd name="connsiteX7" fmla="*/ 8092 w 5287637"/>
              <a:gd name="connsiteY7" fmla="*/ 4719333 h 5562274"/>
              <a:gd name="connsiteX8" fmla="*/ 0 w 5287637"/>
              <a:gd name="connsiteY8" fmla="*/ 336189 h 5562274"/>
              <a:gd name="connsiteX0" fmla="*/ 0 w 5287812"/>
              <a:gd name="connsiteY0" fmla="*/ 336189 h 5562274"/>
              <a:gd name="connsiteX1" fmla="*/ 1522672 w 5287812"/>
              <a:gd name="connsiteY1" fmla="*/ 100151 h 5562274"/>
              <a:gd name="connsiteX2" fmla="*/ 5230965 w 5287812"/>
              <a:gd name="connsiteY2" fmla="*/ 100150 h 5562274"/>
              <a:gd name="connsiteX3" fmla="*/ 5256610 w 5287812"/>
              <a:gd name="connsiteY3" fmla="*/ 805527 h 5562274"/>
              <a:gd name="connsiteX4" fmla="*/ 5256609 w 5287812"/>
              <a:gd name="connsiteY4" fmla="*/ 4557492 h 5562274"/>
              <a:gd name="connsiteX5" fmla="*/ 5287609 w 5287812"/>
              <a:gd name="connsiteY5" fmla="*/ 5562274 h 5562274"/>
              <a:gd name="connsiteX6" fmla="*/ 1045242 w 5287812"/>
              <a:gd name="connsiteY6" fmla="*/ 5562274 h 5562274"/>
              <a:gd name="connsiteX7" fmla="*/ 8092 w 5287812"/>
              <a:gd name="connsiteY7" fmla="*/ 4719333 h 5562274"/>
              <a:gd name="connsiteX8" fmla="*/ 0 w 5287812"/>
              <a:gd name="connsiteY8" fmla="*/ 336189 h 5562274"/>
              <a:gd name="connsiteX0" fmla="*/ 0 w 5287812"/>
              <a:gd name="connsiteY0" fmla="*/ 236039 h 5462124"/>
              <a:gd name="connsiteX1" fmla="*/ 1522672 w 5287812"/>
              <a:gd name="connsiteY1" fmla="*/ 1 h 5462124"/>
              <a:gd name="connsiteX2" fmla="*/ 5230965 w 5287812"/>
              <a:gd name="connsiteY2" fmla="*/ 0 h 5462124"/>
              <a:gd name="connsiteX3" fmla="*/ 5256610 w 5287812"/>
              <a:gd name="connsiteY3" fmla="*/ 705377 h 5462124"/>
              <a:gd name="connsiteX4" fmla="*/ 5256609 w 5287812"/>
              <a:gd name="connsiteY4" fmla="*/ 4457342 h 5462124"/>
              <a:gd name="connsiteX5" fmla="*/ 5287609 w 5287812"/>
              <a:gd name="connsiteY5" fmla="*/ 5462124 h 5462124"/>
              <a:gd name="connsiteX6" fmla="*/ 1045242 w 5287812"/>
              <a:gd name="connsiteY6" fmla="*/ 5462124 h 5462124"/>
              <a:gd name="connsiteX7" fmla="*/ 8092 w 5287812"/>
              <a:gd name="connsiteY7" fmla="*/ 4619183 h 5462124"/>
              <a:gd name="connsiteX8" fmla="*/ 0 w 5287812"/>
              <a:gd name="connsiteY8" fmla="*/ 236039 h 5462124"/>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506116"/>
              <a:gd name="connsiteY0" fmla="*/ 6961 h 5475807"/>
              <a:gd name="connsiteX1" fmla="*/ 1514580 w 5506116"/>
              <a:gd name="connsiteY1" fmla="*/ 13684 h 5475807"/>
              <a:gd name="connsiteX2" fmla="*/ 5222873 w 5506116"/>
              <a:gd name="connsiteY2" fmla="*/ 13683 h 5475807"/>
              <a:gd name="connsiteX3" fmla="*/ 5248518 w 5506116"/>
              <a:gd name="connsiteY3" fmla="*/ 719060 h 5475807"/>
              <a:gd name="connsiteX4" fmla="*/ 5248517 w 5506116"/>
              <a:gd name="connsiteY4" fmla="*/ 4471025 h 5475807"/>
              <a:gd name="connsiteX5" fmla="*/ 5506094 w 5506116"/>
              <a:gd name="connsiteY5" fmla="*/ 5467715 h 5475807"/>
              <a:gd name="connsiteX6" fmla="*/ 1037150 w 5506116"/>
              <a:gd name="connsiteY6" fmla="*/ 5475807 h 5475807"/>
              <a:gd name="connsiteX7" fmla="*/ 0 w 5506116"/>
              <a:gd name="connsiteY7" fmla="*/ 4632866 h 5475807"/>
              <a:gd name="connsiteX8" fmla="*/ 0 w 5506116"/>
              <a:gd name="connsiteY8" fmla="*/ 6961 h 5475807"/>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255144"/>
              <a:gd name="connsiteY0" fmla="*/ 6961 h 5475807"/>
              <a:gd name="connsiteX1" fmla="*/ 1514580 w 5255144"/>
              <a:gd name="connsiteY1" fmla="*/ 13684 h 5475807"/>
              <a:gd name="connsiteX2" fmla="*/ 5222873 w 5255144"/>
              <a:gd name="connsiteY2" fmla="*/ 13683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64597"/>
              <a:gd name="connsiteY0" fmla="*/ 6961 h 5475807"/>
              <a:gd name="connsiteX1" fmla="*/ 1514580 w 5264597"/>
              <a:gd name="connsiteY1" fmla="*/ 13684 h 5475807"/>
              <a:gd name="connsiteX2" fmla="*/ 5253829 w 5264597"/>
              <a:gd name="connsiteY2" fmla="*/ 6539 h 5475807"/>
              <a:gd name="connsiteX3" fmla="*/ 5248518 w 5264597"/>
              <a:gd name="connsiteY3" fmla="*/ 719060 h 5475807"/>
              <a:gd name="connsiteX4" fmla="*/ 5248517 w 5264597"/>
              <a:gd name="connsiteY4" fmla="*/ 4471025 h 5475807"/>
              <a:gd name="connsiteX5" fmla="*/ 5253324 w 5264597"/>
              <a:gd name="connsiteY5" fmla="*/ 5475807 h 5475807"/>
              <a:gd name="connsiteX6" fmla="*/ 1037150 w 5264597"/>
              <a:gd name="connsiteY6" fmla="*/ 5475807 h 5475807"/>
              <a:gd name="connsiteX7" fmla="*/ 0 w 5264597"/>
              <a:gd name="connsiteY7" fmla="*/ 4632866 h 5475807"/>
              <a:gd name="connsiteX8" fmla="*/ 0 w 5264597"/>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10000 h 5478846"/>
              <a:gd name="connsiteX1" fmla="*/ 1524105 w 5255144"/>
              <a:gd name="connsiteY1" fmla="*/ 4816 h 5478846"/>
              <a:gd name="connsiteX2" fmla="*/ 5253829 w 5255144"/>
              <a:gd name="connsiteY2" fmla="*/ 9578 h 5478846"/>
              <a:gd name="connsiteX3" fmla="*/ 5248518 w 5255144"/>
              <a:gd name="connsiteY3" fmla="*/ 722099 h 5478846"/>
              <a:gd name="connsiteX4" fmla="*/ 5248517 w 5255144"/>
              <a:gd name="connsiteY4" fmla="*/ 4474064 h 5478846"/>
              <a:gd name="connsiteX5" fmla="*/ 5253324 w 5255144"/>
              <a:gd name="connsiteY5" fmla="*/ 5478846 h 5478846"/>
              <a:gd name="connsiteX6" fmla="*/ 1037150 w 5255144"/>
              <a:gd name="connsiteY6" fmla="*/ 5478846 h 5478846"/>
              <a:gd name="connsiteX7" fmla="*/ 0 w 5255144"/>
              <a:gd name="connsiteY7" fmla="*/ 4635905 h 5478846"/>
              <a:gd name="connsiteX8" fmla="*/ 0 w 5255144"/>
              <a:gd name="connsiteY8" fmla="*/ 10000 h 5478846"/>
              <a:gd name="connsiteX0" fmla="*/ 1 w 5255145"/>
              <a:gd name="connsiteY0" fmla="*/ 5184 h 5474030"/>
              <a:gd name="connsiteX1" fmla="*/ 1524106 w 5255145"/>
              <a:gd name="connsiteY1" fmla="*/ 0 h 5474030"/>
              <a:gd name="connsiteX2" fmla="*/ 5253830 w 5255145"/>
              <a:gd name="connsiteY2" fmla="*/ 4762 h 5474030"/>
              <a:gd name="connsiteX3" fmla="*/ 5248519 w 5255145"/>
              <a:gd name="connsiteY3" fmla="*/ 717283 h 5474030"/>
              <a:gd name="connsiteX4" fmla="*/ 5248518 w 5255145"/>
              <a:gd name="connsiteY4" fmla="*/ 4469248 h 5474030"/>
              <a:gd name="connsiteX5" fmla="*/ 5253325 w 5255145"/>
              <a:gd name="connsiteY5" fmla="*/ 5474030 h 5474030"/>
              <a:gd name="connsiteX6" fmla="*/ 1037151 w 5255145"/>
              <a:gd name="connsiteY6" fmla="*/ 5474030 h 5474030"/>
              <a:gd name="connsiteX7" fmla="*/ 1 w 5255145"/>
              <a:gd name="connsiteY7" fmla="*/ 4631089 h 5474030"/>
              <a:gd name="connsiteX8" fmla="*/ 1 w 5255145"/>
              <a:gd name="connsiteY8" fmla="*/ 5184 h 547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145" h="5474030">
                <a:moveTo>
                  <a:pt x="1" y="5184"/>
                </a:moveTo>
                <a:cubicBezTo>
                  <a:pt x="-1432" y="2933"/>
                  <a:pt x="946835" y="0"/>
                  <a:pt x="1524106" y="0"/>
                </a:cubicBezTo>
                <a:lnTo>
                  <a:pt x="5253830" y="4762"/>
                </a:lnTo>
                <a:cubicBezTo>
                  <a:pt x="5257031" y="14751"/>
                  <a:pt x="5248519" y="730731"/>
                  <a:pt x="5248519" y="717283"/>
                </a:cubicBezTo>
                <a:cubicBezTo>
                  <a:pt x="5248519" y="1967938"/>
                  <a:pt x="5248518" y="3218593"/>
                  <a:pt x="5248518" y="4469248"/>
                </a:cubicBezTo>
                <a:cubicBezTo>
                  <a:pt x="5256610" y="4520537"/>
                  <a:pt x="5256061" y="5474030"/>
                  <a:pt x="5253325" y="5474030"/>
                </a:cubicBezTo>
                <a:lnTo>
                  <a:pt x="1037151" y="5474030"/>
                </a:lnTo>
                <a:cubicBezTo>
                  <a:pt x="459880" y="5474030"/>
                  <a:pt x="1" y="5208360"/>
                  <a:pt x="1" y="4631089"/>
                </a:cubicBezTo>
                <a:lnTo>
                  <a:pt x="1" y="5184"/>
                </a:ln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399687" y="377678"/>
            <a:ext cx="5448719" cy="1135239"/>
          </a:xfrm>
          <a:prstGeom prst="rect">
            <a:avLst/>
          </a:prstGeom>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6377" y="1849031"/>
            <a:ext cx="6172200" cy="2667337"/>
          </a:xfrm>
          <a:prstGeom prst="rect">
            <a:avLst/>
          </a:prstGeo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ounded Rectangle 8"/>
          <p:cNvSpPr/>
          <p:nvPr userDrawn="1"/>
        </p:nvSpPr>
        <p:spPr>
          <a:xfrm>
            <a:off x="-118683" y="6547640"/>
            <a:ext cx="10792749" cy="18237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solidFill>
                  <a:prstClr val="white"/>
                </a:solidFill>
              </a:rPr>
              <a:t>League of California Cities  │   www.cacities.org</a:t>
            </a:r>
          </a:p>
        </p:txBody>
      </p:sp>
      <p:sp>
        <p:nvSpPr>
          <p:cNvPr id="7" name="Picture Placeholder 6"/>
          <p:cNvSpPr>
            <a:spLocks noGrp="1"/>
          </p:cNvSpPr>
          <p:nvPr>
            <p:ph type="pic" sz="quarter" idx="11"/>
          </p:nvPr>
        </p:nvSpPr>
        <p:spPr>
          <a:xfrm>
            <a:off x="167217" y="2851032"/>
            <a:ext cx="4809067" cy="2393950"/>
          </a:xfrm>
          <a:prstGeom prst="rect">
            <a:avLst/>
          </a:prstGeom>
        </p:spPr>
        <p:txBody>
          <a:bodyPr/>
          <a:lstStyle/>
          <a:p>
            <a:r>
              <a:rPr lang="en-US" dirty="0"/>
              <a:t>Click icon to add picture</a:t>
            </a:r>
          </a:p>
        </p:txBody>
      </p:sp>
      <p:sp>
        <p:nvSpPr>
          <p:cNvPr id="12" name="Picture Placeholder 6"/>
          <p:cNvSpPr>
            <a:spLocks noGrp="1"/>
          </p:cNvSpPr>
          <p:nvPr>
            <p:ph type="pic" sz="quarter" idx="12"/>
          </p:nvPr>
        </p:nvSpPr>
        <p:spPr>
          <a:xfrm>
            <a:off x="167217" y="269609"/>
            <a:ext cx="4809067" cy="239395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0403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tro Slice">
    <p:spTree>
      <p:nvGrpSpPr>
        <p:cNvPr id="1" name=""/>
        <p:cNvGrpSpPr/>
        <p:nvPr/>
      </p:nvGrpSpPr>
      <p:grpSpPr>
        <a:xfrm>
          <a:off x="0" y="0"/>
          <a:ext cx="0" cy="0"/>
          <a:chOff x="0" y="0"/>
          <a:chExt cx="0" cy="0"/>
        </a:xfrm>
      </p:grpSpPr>
      <p:sp>
        <p:nvSpPr>
          <p:cNvPr id="11" name="Rounded Rectangle 10"/>
          <p:cNvSpPr/>
          <p:nvPr userDrawn="1"/>
        </p:nvSpPr>
        <p:spPr>
          <a:xfrm>
            <a:off x="310834" y="4913893"/>
            <a:ext cx="11544703"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3"/>
          </p:nvPr>
        </p:nvSpPr>
        <p:spPr>
          <a:xfrm>
            <a:off x="1051561" y="5715969"/>
            <a:ext cx="10058400" cy="652732"/>
          </a:xfrm>
          <a:prstGeom prst="rect">
            <a:avLst/>
          </a:prstGeom>
        </p:spPr>
        <p:txBody>
          <a:bodyPr/>
          <a:lstStyle>
            <a:lvl1pPr algn="ctr">
              <a:defRPr sz="2000">
                <a:latin typeface="+mj-lt"/>
              </a:defRPr>
            </a:lvl1pPr>
          </a:lstStyle>
          <a:p>
            <a:r>
              <a:rPr lang="en-US" dirty="0">
                <a:solidFill>
                  <a:prstClr val="black"/>
                </a:solidFill>
              </a:rPr>
              <a:t>League of California Cities  │   www.cacities.org</a:t>
            </a:r>
          </a:p>
        </p:txBody>
      </p:sp>
      <p:sp>
        <p:nvSpPr>
          <p:cNvPr id="8" name="Rectangle 7"/>
          <p:cNvSpPr/>
          <p:nvPr userDrawn="1"/>
        </p:nvSpPr>
        <p:spPr>
          <a:xfrm>
            <a:off x="990599" y="1628775"/>
            <a:ext cx="10185175" cy="3416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Content Placeholder 6"/>
          <p:cNvSpPr>
            <a:spLocks noGrp="1"/>
          </p:cNvSpPr>
          <p:nvPr>
            <p:ph sz="quarter" idx="11"/>
          </p:nvPr>
        </p:nvSpPr>
        <p:spPr>
          <a:xfrm>
            <a:off x="1492134" y="2030186"/>
            <a:ext cx="9182100" cy="1771650"/>
          </a:xfrm>
          <a:prstGeom prst="rect">
            <a:avLst/>
          </a:prstGeom>
        </p:spPr>
        <p:txBody>
          <a:bodyPr/>
          <a:lstStyle>
            <a:lvl1pPr marL="0" indent="0" algn="ctr">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92877" y="421821"/>
            <a:ext cx="2175768" cy="536514"/>
          </a:xfrm>
          <a:prstGeom prst="rect">
            <a:avLst/>
          </a:prstGeom>
        </p:spPr>
      </p:pic>
    </p:spTree>
    <p:extLst>
      <p:ext uri="{BB962C8B-B14F-4D97-AF65-F5344CB8AC3E}">
        <p14:creationId xmlns:p14="http://schemas.microsoft.com/office/powerpoint/2010/main" val="275494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fld id="{13BBD328-EDF5-4A44-8856-681E406944D0}" type="datetimeFigureOut">
              <a:rPr lang="en-US" smtClean="0"/>
              <a:t>4/6/2020</a:t>
            </a:fld>
            <a:endParaRPr lang="en-US"/>
          </a:p>
        </p:txBody>
      </p:sp>
      <p:sp>
        <p:nvSpPr>
          <p:cNvPr id="7" name="Rectangle 6"/>
          <p:cNvSpPr/>
          <p:nvPr userDrawn="1"/>
        </p:nvSpPr>
        <p:spPr>
          <a:xfrm>
            <a:off x="1" y="0"/>
            <a:ext cx="4013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13" name="Title Placeholder 1"/>
          <p:cNvSpPr>
            <a:spLocks noGrp="1"/>
          </p:cNvSpPr>
          <p:nvPr>
            <p:ph type="title"/>
          </p:nvPr>
        </p:nvSpPr>
        <p:spPr>
          <a:xfrm>
            <a:off x="320313" y="1382208"/>
            <a:ext cx="3499129"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1"/>
          </p:nvPr>
        </p:nvSpPr>
        <p:spPr>
          <a:xfrm>
            <a:off x="5113867" y="720726"/>
            <a:ext cx="6451600" cy="55022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Isosceles Triangle 10"/>
          <p:cNvSpPr/>
          <p:nvPr userDrawn="1"/>
        </p:nvSpPr>
        <p:spPr>
          <a:xfrm rot="5400000">
            <a:off x="3750508" y="3164365"/>
            <a:ext cx="1011504" cy="6149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6" name="Rounded Rectangle 5"/>
          <p:cNvSpPr/>
          <p:nvPr userDrawn="1"/>
        </p:nvSpPr>
        <p:spPr>
          <a:xfrm>
            <a:off x="-46566" y="6547640"/>
            <a:ext cx="10720633"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Tree>
    <p:extLst>
      <p:ext uri="{BB962C8B-B14F-4D97-AF65-F5344CB8AC3E}">
        <p14:creationId xmlns:p14="http://schemas.microsoft.com/office/powerpoint/2010/main" val="397733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9" name="Rounded Rectangle 8"/>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7" name="Text Placeholder 2"/>
          <p:cNvSpPr>
            <a:spLocks noGrp="1"/>
          </p:cNvSpPr>
          <p:nvPr>
            <p:ph idx="1"/>
          </p:nvPr>
        </p:nvSpPr>
        <p:spPr>
          <a:xfrm>
            <a:off x="838200" y="1505119"/>
            <a:ext cx="10515600" cy="49020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8881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05119"/>
            <a:ext cx="51816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05119"/>
            <a:ext cx="5181600" cy="50447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t>League of California Cities  │   www.cacities.org</a:t>
            </a:r>
          </a:p>
        </p:txBody>
      </p:sp>
      <p:sp>
        <p:nvSpPr>
          <p:cNvPr id="14" name="Rounded Rectangle 13"/>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Rectangle 14"/>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038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12974"/>
            <a:ext cx="51816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12974"/>
            <a:ext cx="5181600" cy="464498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t>League of California Cities  │   www.cacities.org</a:t>
            </a:r>
          </a:p>
        </p:txBody>
      </p:sp>
      <p:sp>
        <p:nvSpPr>
          <p:cNvPr id="8" name="Text Placeholder 2"/>
          <p:cNvSpPr>
            <a:spLocks noGrp="1"/>
          </p:cNvSpPr>
          <p:nvPr>
            <p:ph type="body" idx="10"/>
          </p:nvPr>
        </p:nvSpPr>
        <p:spPr>
          <a:xfrm>
            <a:off x="839789" y="1327539"/>
            <a:ext cx="5157787"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9" name="Text Placeholder 4"/>
          <p:cNvSpPr>
            <a:spLocks noGrp="1"/>
          </p:cNvSpPr>
          <p:nvPr>
            <p:ph type="body" sz="quarter" idx="11"/>
          </p:nvPr>
        </p:nvSpPr>
        <p:spPr>
          <a:xfrm>
            <a:off x="6172202" y="1327539"/>
            <a:ext cx="5183188" cy="449256"/>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4" name="Rounded Rectangle 13"/>
          <p:cNvSpPr/>
          <p:nvPr userDrawn="1"/>
        </p:nvSpPr>
        <p:spPr>
          <a:xfrm>
            <a:off x="-237366" y="909562"/>
            <a:ext cx="12107633" cy="25243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Rectangle 14"/>
          <p:cNvSpPr/>
          <p:nvPr userDrawn="1"/>
        </p:nvSpPr>
        <p:spPr>
          <a:xfrm>
            <a:off x="0" y="-16183"/>
            <a:ext cx="10674067" cy="1003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p:nvPr>
        </p:nvSpPr>
        <p:spPr>
          <a:xfrm>
            <a:off x="838200" y="243749"/>
            <a:ext cx="10515600" cy="694929"/>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7442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459426" y="0"/>
            <a:ext cx="6732575" cy="6858000"/>
          </a:xfrm>
          <a:prstGeom prst="rect">
            <a:avLst/>
          </a:prstGeom>
        </p:spPr>
        <p:txBody>
          <a:bodyPr/>
          <a:lstStyle/>
          <a:p>
            <a:r>
              <a:rPr lang="en-US"/>
              <a:t>Click icon to add picture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13BBD328-EDF5-4A44-8856-681E406944D0}" type="datetimeFigureOut">
              <a:rPr lang="en-US" smtClean="0"/>
              <a:t>4/6/2020</a:t>
            </a:fld>
            <a:endParaRPr lang="en-US"/>
          </a:p>
        </p:txBody>
      </p:sp>
      <p:sp>
        <p:nvSpPr>
          <p:cNvPr id="7" name="Rectangle 6"/>
          <p:cNvSpPr/>
          <p:nvPr userDrawn="1"/>
        </p:nvSpPr>
        <p:spPr>
          <a:xfrm>
            <a:off x="0" y="0"/>
            <a:ext cx="55457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
        <p:nvSpPr>
          <p:cNvPr id="13" name="Title Placeholder 1"/>
          <p:cNvSpPr>
            <a:spLocks noGrp="1"/>
          </p:cNvSpPr>
          <p:nvPr>
            <p:ph type="title"/>
          </p:nvPr>
        </p:nvSpPr>
        <p:spPr>
          <a:xfrm>
            <a:off x="838200" y="1382208"/>
            <a:ext cx="3909128" cy="4093584"/>
          </a:xfrm>
          <a:prstGeom prst="rect">
            <a:avLst/>
          </a:prstGeom>
        </p:spPr>
        <p:txBody>
          <a:bodyPr vert="horz" lIns="91440" tIns="45720" rIns="91440" bIns="45720" rtlCol="0" anchor="ctr">
            <a:normAutofit/>
          </a:bodyPr>
          <a:lstStyle>
            <a:lvl1pPr>
              <a:defRPr sz="3600">
                <a:solidFill>
                  <a:schemeClr val="bg1"/>
                </a:solidFill>
              </a:defRPr>
            </a:lvl1pPr>
          </a:lstStyle>
          <a:p>
            <a:r>
              <a:rPr lang="en-US"/>
              <a:t>Click to edit Master title style</a:t>
            </a:r>
            <a:endParaRPr lang="en-US" dirty="0"/>
          </a:p>
        </p:txBody>
      </p:sp>
      <p:sp>
        <p:nvSpPr>
          <p:cNvPr id="16" name="Rounded Rectangle 15"/>
          <p:cNvSpPr/>
          <p:nvPr userDrawn="1"/>
        </p:nvSpPr>
        <p:spPr>
          <a:xfrm>
            <a:off x="-59267" y="6547640"/>
            <a:ext cx="10733333" cy="184971"/>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8"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Tree>
    <p:extLst>
      <p:ext uri="{BB962C8B-B14F-4D97-AF65-F5344CB8AC3E}">
        <p14:creationId xmlns:p14="http://schemas.microsoft.com/office/powerpoint/2010/main" val="114023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009901" y="0"/>
            <a:ext cx="9182100" cy="6858000"/>
          </a:xfrm>
          <a:prstGeom prst="rect">
            <a:avLst/>
          </a:prstGeom>
        </p:spPr>
        <p:txBody>
          <a:bodyPr/>
          <a:lstStyle/>
          <a:p>
            <a:r>
              <a:rPr lang="en-US"/>
              <a:t>Click icon to add picture</a:t>
            </a:r>
          </a:p>
        </p:txBody>
      </p:sp>
      <p:sp>
        <p:nvSpPr>
          <p:cNvPr id="7" name="Rounded Rectangle 6"/>
          <p:cNvSpPr/>
          <p:nvPr userDrawn="1"/>
        </p:nvSpPr>
        <p:spPr>
          <a:xfrm>
            <a:off x="248156" y="744468"/>
            <a:ext cx="8545189" cy="52193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43200" y="953267"/>
            <a:ext cx="7081205" cy="1744716"/>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043200" y="2697984"/>
            <a:ext cx="7081205" cy="320111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3"/>
          </p:nvPr>
        </p:nvSpPr>
        <p:spPr>
          <a:xfrm>
            <a:off x="-855133" y="6504776"/>
            <a:ext cx="576580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244925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hotos">
    <p:spTree>
      <p:nvGrpSpPr>
        <p:cNvPr id="1" name=""/>
        <p:cNvGrpSpPr/>
        <p:nvPr/>
      </p:nvGrpSpPr>
      <p:grpSpPr>
        <a:xfrm>
          <a:off x="0" y="0"/>
          <a:ext cx="0" cy="0"/>
          <a:chOff x="0" y="0"/>
          <a:chExt cx="0" cy="0"/>
        </a:xfrm>
      </p:grpSpPr>
      <p:sp>
        <p:nvSpPr>
          <p:cNvPr id="8" name="Rounded Rectangle 7"/>
          <p:cNvSpPr/>
          <p:nvPr userDrawn="1"/>
        </p:nvSpPr>
        <p:spPr>
          <a:xfrm>
            <a:off x="5108258" y="-9524"/>
            <a:ext cx="7095129" cy="5470216"/>
          </a:xfrm>
          <a:custGeom>
            <a:avLst/>
            <a:gdLst>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0 w 6332851"/>
              <a:gd name="connsiteY7" fmla="*/ 5226085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6332851 w 6332851"/>
              <a:gd name="connsiteY4" fmla="*/ 522608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6332851"/>
              <a:gd name="connsiteY0" fmla="*/ 1045242 h 6271327"/>
              <a:gd name="connsiteX1" fmla="*/ 1045242 w 6332851"/>
              <a:gd name="connsiteY1" fmla="*/ 0 h 6271327"/>
              <a:gd name="connsiteX2" fmla="*/ 5287609 w 6332851"/>
              <a:gd name="connsiteY2" fmla="*/ 0 h 6271327"/>
              <a:gd name="connsiteX3" fmla="*/ 6332851 w 6332851"/>
              <a:gd name="connsiteY3" fmla="*/ 1045242 h 6271327"/>
              <a:gd name="connsiteX4" fmla="*/ 5377990 w 6332851"/>
              <a:gd name="connsiteY4" fmla="*/ 5266545 h 6271327"/>
              <a:gd name="connsiteX5" fmla="*/ 5287609 w 6332851"/>
              <a:gd name="connsiteY5" fmla="*/ 6271327 h 6271327"/>
              <a:gd name="connsiteX6" fmla="*/ 1045242 w 6332851"/>
              <a:gd name="connsiteY6" fmla="*/ 6271327 h 6271327"/>
              <a:gd name="connsiteX7" fmla="*/ 8092 w 6332851"/>
              <a:gd name="connsiteY7" fmla="*/ 5428386 h 6271327"/>
              <a:gd name="connsiteX8" fmla="*/ 0 w 6332851"/>
              <a:gd name="connsiteY8" fmla="*/ 1045242 h 6271327"/>
              <a:gd name="connsiteX0" fmla="*/ 0 w 5572023"/>
              <a:gd name="connsiteY0" fmla="*/ 1045242 h 6271327"/>
              <a:gd name="connsiteX1" fmla="*/ 1045242 w 5572023"/>
              <a:gd name="connsiteY1" fmla="*/ 0 h 6271327"/>
              <a:gd name="connsiteX2" fmla="*/ 5287609 w 5572023"/>
              <a:gd name="connsiteY2" fmla="*/ 0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1045242 h 6271327"/>
              <a:gd name="connsiteX1" fmla="*/ 1045242 w 5572023"/>
              <a:gd name="connsiteY1" fmla="*/ 0 h 6271327"/>
              <a:gd name="connsiteX2" fmla="*/ 4883007 w 5572023"/>
              <a:gd name="connsiteY2" fmla="*/ 946768 h 6271327"/>
              <a:gd name="connsiteX3" fmla="*/ 5135229 w 5572023"/>
              <a:gd name="connsiteY3" fmla="*/ 1441752 h 6271327"/>
              <a:gd name="connsiteX4" fmla="*/ 5377990 w 5572023"/>
              <a:gd name="connsiteY4" fmla="*/ 5266545 h 6271327"/>
              <a:gd name="connsiteX5" fmla="*/ 5287609 w 5572023"/>
              <a:gd name="connsiteY5" fmla="*/ 6271327 h 6271327"/>
              <a:gd name="connsiteX6" fmla="*/ 1045242 w 5572023"/>
              <a:gd name="connsiteY6" fmla="*/ 6271327 h 6271327"/>
              <a:gd name="connsiteX7" fmla="*/ 8092 w 5572023"/>
              <a:gd name="connsiteY7" fmla="*/ 5428386 h 6271327"/>
              <a:gd name="connsiteX8" fmla="*/ 0 w 5572023"/>
              <a:gd name="connsiteY8" fmla="*/ 1045242 h 6271327"/>
              <a:gd name="connsiteX0" fmla="*/ 0 w 5572023"/>
              <a:gd name="connsiteY0" fmla="*/ 336189 h 5562274"/>
              <a:gd name="connsiteX1" fmla="*/ 1522672 w 5572023"/>
              <a:gd name="connsiteY1" fmla="*/ 100151 h 5562274"/>
              <a:gd name="connsiteX2" fmla="*/ 4883007 w 5572023"/>
              <a:gd name="connsiteY2" fmla="*/ 237715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135229 w 5572023"/>
              <a:gd name="connsiteY3" fmla="*/ 732699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4972020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40426 w 5572023"/>
              <a:gd name="connsiteY3" fmla="*/ 740791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572023"/>
              <a:gd name="connsiteY0" fmla="*/ 336189 h 5562274"/>
              <a:gd name="connsiteX1" fmla="*/ 1522672 w 5572023"/>
              <a:gd name="connsiteY1" fmla="*/ 100151 h 5562274"/>
              <a:gd name="connsiteX2" fmla="*/ 5230965 w 5572023"/>
              <a:gd name="connsiteY2" fmla="*/ 100150 h 5562274"/>
              <a:gd name="connsiteX3" fmla="*/ 5256610 w 5572023"/>
              <a:gd name="connsiteY3" fmla="*/ 805527 h 5562274"/>
              <a:gd name="connsiteX4" fmla="*/ 5377990 w 5572023"/>
              <a:gd name="connsiteY4" fmla="*/ 4557492 h 5562274"/>
              <a:gd name="connsiteX5" fmla="*/ 5287609 w 5572023"/>
              <a:gd name="connsiteY5" fmla="*/ 5562274 h 5562274"/>
              <a:gd name="connsiteX6" fmla="*/ 1045242 w 5572023"/>
              <a:gd name="connsiteY6" fmla="*/ 5562274 h 5562274"/>
              <a:gd name="connsiteX7" fmla="*/ 8092 w 5572023"/>
              <a:gd name="connsiteY7" fmla="*/ 4719333 h 5562274"/>
              <a:gd name="connsiteX8" fmla="*/ 0 w 5572023"/>
              <a:gd name="connsiteY8" fmla="*/ 336189 h 5562274"/>
              <a:gd name="connsiteX0" fmla="*/ 0 w 5378475"/>
              <a:gd name="connsiteY0" fmla="*/ 336189 h 5562274"/>
              <a:gd name="connsiteX1" fmla="*/ 1522672 w 5378475"/>
              <a:gd name="connsiteY1" fmla="*/ 100151 h 5562274"/>
              <a:gd name="connsiteX2" fmla="*/ 5230965 w 5378475"/>
              <a:gd name="connsiteY2" fmla="*/ 100150 h 5562274"/>
              <a:gd name="connsiteX3" fmla="*/ 5256610 w 5378475"/>
              <a:gd name="connsiteY3" fmla="*/ 805527 h 5562274"/>
              <a:gd name="connsiteX4" fmla="*/ 5377990 w 5378475"/>
              <a:gd name="connsiteY4" fmla="*/ 4557492 h 5562274"/>
              <a:gd name="connsiteX5" fmla="*/ 5287609 w 5378475"/>
              <a:gd name="connsiteY5" fmla="*/ 5562274 h 5562274"/>
              <a:gd name="connsiteX6" fmla="*/ 1045242 w 5378475"/>
              <a:gd name="connsiteY6" fmla="*/ 5562274 h 5562274"/>
              <a:gd name="connsiteX7" fmla="*/ 8092 w 5378475"/>
              <a:gd name="connsiteY7" fmla="*/ 4719333 h 5562274"/>
              <a:gd name="connsiteX8" fmla="*/ 0 w 5378475"/>
              <a:gd name="connsiteY8" fmla="*/ 336189 h 5562274"/>
              <a:gd name="connsiteX0" fmla="*/ 0 w 5287637"/>
              <a:gd name="connsiteY0" fmla="*/ 336189 h 5562274"/>
              <a:gd name="connsiteX1" fmla="*/ 1522672 w 5287637"/>
              <a:gd name="connsiteY1" fmla="*/ 100151 h 5562274"/>
              <a:gd name="connsiteX2" fmla="*/ 5230965 w 5287637"/>
              <a:gd name="connsiteY2" fmla="*/ 100150 h 5562274"/>
              <a:gd name="connsiteX3" fmla="*/ 5256610 w 5287637"/>
              <a:gd name="connsiteY3" fmla="*/ 805527 h 5562274"/>
              <a:gd name="connsiteX4" fmla="*/ 5086676 w 5287637"/>
              <a:gd name="connsiteY4" fmla="*/ 4557492 h 5562274"/>
              <a:gd name="connsiteX5" fmla="*/ 5287609 w 5287637"/>
              <a:gd name="connsiteY5" fmla="*/ 5562274 h 5562274"/>
              <a:gd name="connsiteX6" fmla="*/ 1045242 w 5287637"/>
              <a:gd name="connsiteY6" fmla="*/ 5562274 h 5562274"/>
              <a:gd name="connsiteX7" fmla="*/ 8092 w 5287637"/>
              <a:gd name="connsiteY7" fmla="*/ 4719333 h 5562274"/>
              <a:gd name="connsiteX8" fmla="*/ 0 w 5287637"/>
              <a:gd name="connsiteY8" fmla="*/ 336189 h 5562274"/>
              <a:gd name="connsiteX0" fmla="*/ 0 w 5287812"/>
              <a:gd name="connsiteY0" fmla="*/ 336189 h 5562274"/>
              <a:gd name="connsiteX1" fmla="*/ 1522672 w 5287812"/>
              <a:gd name="connsiteY1" fmla="*/ 100151 h 5562274"/>
              <a:gd name="connsiteX2" fmla="*/ 5230965 w 5287812"/>
              <a:gd name="connsiteY2" fmla="*/ 100150 h 5562274"/>
              <a:gd name="connsiteX3" fmla="*/ 5256610 w 5287812"/>
              <a:gd name="connsiteY3" fmla="*/ 805527 h 5562274"/>
              <a:gd name="connsiteX4" fmla="*/ 5256609 w 5287812"/>
              <a:gd name="connsiteY4" fmla="*/ 4557492 h 5562274"/>
              <a:gd name="connsiteX5" fmla="*/ 5287609 w 5287812"/>
              <a:gd name="connsiteY5" fmla="*/ 5562274 h 5562274"/>
              <a:gd name="connsiteX6" fmla="*/ 1045242 w 5287812"/>
              <a:gd name="connsiteY6" fmla="*/ 5562274 h 5562274"/>
              <a:gd name="connsiteX7" fmla="*/ 8092 w 5287812"/>
              <a:gd name="connsiteY7" fmla="*/ 4719333 h 5562274"/>
              <a:gd name="connsiteX8" fmla="*/ 0 w 5287812"/>
              <a:gd name="connsiteY8" fmla="*/ 336189 h 5562274"/>
              <a:gd name="connsiteX0" fmla="*/ 0 w 5287812"/>
              <a:gd name="connsiteY0" fmla="*/ 236039 h 5462124"/>
              <a:gd name="connsiteX1" fmla="*/ 1522672 w 5287812"/>
              <a:gd name="connsiteY1" fmla="*/ 1 h 5462124"/>
              <a:gd name="connsiteX2" fmla="*/ 5230965 w 5287812"/>
              <a:gd name="connsiteY2" fmla="*/ 0 h 5462124"/>
              <a:gd name="connsiteX3" fmla="*/ 5256610 w 5287812"/>
              <a:gd name="connsiteY3" fmla="*/ 705377 h 5462124"/>
              <a:gd name="connsiteX4" fmla="*/ 5256609 w 5287812"/>
              <a:gd name="connsiteY4" fmla="*/ 4457342 h 5462124"/>
              <a:gd name="connsiteX5" fmla="*/ 5287609 w 5287812"/>
              <a:gd name="connsiteY5" fmla="*/ 5462124 h 5462124"/>
              <a:gd name="connsiteX6" fmla="*/ 1045242 w 5287812"/>
              <a:gd name="connsiteY6" fmla="*/ 5462124 h 5462124"/>
              <a:gd name="connsiteX7" fmla="*/ 8092 w 5287812"/>
              <a:gd name="connsiteY7" fmla="*/ 4619183 h 5462124"/>
              <a:gd name="connsiteX8" fmla="*/ 0 w 5287812"/>
              <a:gd name="connsiteY8" fmla="*/ 236039 h 5462124"/>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506116"/>
              <a:gd name="connsiteY0" fmla="*/ 6961 h 5475807"/>
              <a:gd name="connsiteX1" fmla="*/ 1514580 w 5506116"/>
              <a:gd name="connsiteY1" fmla="*/ 13684 h 5475807"/>
              <a:gd name="connsiteX2" fmla="*/ 5222873 w 5506116"/>
              <a:gd name="connsiteY2" fmla="*/ 13683 h 5475807"/>
              <a:gd name="connsiteX3" fmla="*/ 5248518 w 5506116"/>
              <a:gd name="connsiteY3" fmla="*/ 719060 h 5475807"/>
              <a:gd name="connsiteX4" fmla="*/ 5248517 w 5506116"/>
              <a:gd name="connsiteY4" fmla="*/ 4471025 h 5475807"/>
              <a:gd name="connsiteX5" fmla="*/ 5506094 w 5506116"/>
              <a:gd name="connsiteY5" fmla="*/ 5467715 h 5475807"/>
              <a:gd name="connsiteX6" fmla="*/ 1037150 w 5506116"/>
              <a:gd name="connsiteY6" fmla="*/ 5475807 h 5475807"/>
              <a:gd name="connsiteX7" fmla="*/ 0 w 5506116"/>
              <a:gd name="connsiteY7" fmla="*/ 4632866 h 5475807"/>
              <a:gd name="connsiteX8" fmla="*/ 0 w 5506116"/>
              <a:gd name="connsiteY8" fmla="*/ 6961 h 5475807"/>
              <a:gd name="connsiteX0" fmla="*/ 0 w 5279720"/>
              <a:gd name="connsiteY0" fmla="*/ 6961 h 5475807"/>
              <a:gd name="connsiteX1" fmla="*/ 1514580 w 5279720"/>
              <a:gd name="connsiteY1" fmla="*/ 13684 h 5475807"/>
              <a:gd name="connsiteX2" fmla="*/ 5222873 w 5279720"/>
              <a:gd name="connsiteY2" fmla="*/ 13683 h 5475807"/>
              <a:gd name="connsiteX3" fmla="*/ 5248518 w 5279720"/>
              <a:gd name="connsiteY3" fmla="*/ 719060 h 5475807"/>
              <a:gd name="connsiteX4" fmla="*/ 5248517 w 5279720"/>
              <a:gd name="connsiteY4" fmla="*/ 4471025 h 5475807"/>
              <a:gd name="connsiteX5" fmla="*/ 5279517 w 5279720"/>
              <a:gd name="connsiteY5" fmla="*/ 5475807 h 5475807"/>
              <a:gd name="connsiteX6" fmla="*/ 1037150 w 5279720"/>
              <a:gd name="connsiteY6" fmla="*/ 5475807 h 5475807"/>
              <a:gd name="connsiteX7" fmla="*/ 0 w 5279720"/>
              <a:gd name="connsiteY7" fmla="*/ 4632866 h 5475807"/>
              <a:gd name="connsiteX8" fmla="*/ 0 w 5279720"/>
              <a:gd name="connsiteY8" fmla="*/ 6961 h 5475807"/>
              <a:gd name="connsiteX0" fmla="*/ 0 w 5255144"/>
              <a:gd name="connsiteY0" fmla="*/ 6961 h 5475807"/>
              <a:gd name="connsiteX1" fmla="*/ 1514580 w 5255144"/>
              <a:gd name="connsiteY1" fmla="*/ 13684 h 5475807"/>
              <a:gd name="connsiteX2" fmla="*/ 5222873 w 5255144"/>
              <a:gd name="connsiteY2" fmla="*/ 13683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64597"/>
              <a:gd name="connsiteY0" fmla="*/ 6961 h 5475807"/>
              <a:gd name="connsiteX1" fmla="*/ 1514580 w 5264597"/>
              <a:gd name="connsiteY1" fmla="*/ 13684 h 5475807"/>
              <a:gd name="connsiteX2" fmla="*/ 5253829 w 5264597"/>
              <a:gd name="connsiteY2" fmla="*/ 6539 h 5475807"/>
              <a:gd name="connsiteX3" fmla="*/ 5248518 w 5264597"/>
              <a:gd name="connsiteY3" fmla="*/ 719060 h 5475807"/>
              <a:gd name="connsiteX4" fmla="*/ 5248517 w 5264597"/>
              <a:gd name="connsiteY4" fmla="*/ 4471025 h 5475807"/>
              <a:gd name="connsiteX5" fmla="*/ 5253324 w 5264597"/>
              <a:gd name="connsiteY5" fmla="*/ 5475807 h 5475807"/>
              <a:gd name="connsiteX6" fmla="*/ 1037150 w 5264597"/>
              <a:gd name="connsiteY6" fmla="*/ 5475807 h 5475807"/>
              <a:gd name="connsiteX7" fmla="*/ 0 w 5264597"/>
              <a:gd name="connsiteY7" fmla="*/ 4632866 h 5475807"/>
              <a:gd name="connsiteX8" fmla="*/ 0 w 5264597"/>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6961 h 5475807"/>
              <a:gd name="connsiteX1" fmla="*/ 1514580 w 5255144"/>
              <a:gd name="connsiteY1" fmla="*/ 13684 h 5475807"/>
              <a:gd name="connsiteX2" fmla="*/ 5253829 w 5255144"/>
              <a:gd name="connsiteY2" fmla="*/ 6539 h 5475807"/>
              <a:gd name="connsiteX3" fmla="*/ 5248518 w 5255144"/>
              <a:gd name="connsiteY3" fmla="*/ 719060 h 5475807"/>
              <a:gd name="connsiteX4" fmla="*/ 5248517 w 5255144"/>
              <a:gd name="connsiteY4" fmla="*/ 4471025 h 5475807"/>
              <a:gd name="connsiteX5" fmla="*/ 5253324 w 5255144"/>
              <a:gd name="connsiteY5" fmla="*/ 5475807 h 5475807"/>
              <a:gd name="connsiteX6" fmla="*/ 1037150 w 5255144"/>
              <a:gd name="connsiteY6" fmla="*/ 5475807 h 5475807"/>
              <a:gd name="connsiteX7" fmla="*/ 0 w 5255144"/>
              <a:gd name="connsiteY7" fmla="*/ 4632866 h 5475807"/>
              <a:gd name="connsiteX8" fmla="*/ 0 w 5255144"/>
              <a:gd name="connsiteY8" fmla="*/ 6961 h 5475807"/>
              <a:gd name="connsiteX0" fmla="*/ 0 w 5255144"/>
              <a:gd name="connsiteY0" fmla="*/ 10000 h 5478846"/>
              <a:gd name="connsiteX1" fmla="*/ 1524105 w 5255144"/>
              <a:gd name="connsiteY1" fmla="*/ 4816 h 5478846"/>
              <a:gd name="connsiteX2" fmla="*/ 5253829 w 5255144"/>
              <a:gd name="connsiteY2" fmla="*/ 9578 h 5478846"/>
              <a:gd name="connsiteX3" fmla="*/ 5248518 w 5255144"/>
              <a:gd name="connsiteY3" fmla="*/ 722099 h 5478846"/>
              <a:gd name="connsiteX4" fmla="*/ 5248517 w 5255144"/>
              <a:gd name="connsiteY4" fmla="*/ 4474064 h 5478846"/>
              <a:gd name="connsiteX5" fmla="*/ 5253324 w 5255144"/>
              <a:gd name="connsiteY5" fmla="*/ 5478846 h 5478846"/>
              <a:gd name="connsiteX6" fmla="*/ 1037150 w 5255144"/>
              <a:gd name="connsiteY6" fmla="*/ 5478846 h 5478846"/>
              <a:gd name="connsiteX7" fmla="*/ 0 w 5255144"/>
              <a:gd name="connsiteY7" fmla="*/ 4635905 h 5478846"/>
              <a:gd name="connsiteX8" fmla="*/ 0 w 5255144"/>
              <a:gd name="connsiteY8" fmla="*/ 10000 h 5478846"/>
              <a:gd name="connsiteX0" fmla="*/ 1 w 5255145"/>
              <a:gd name="connsiteY0" fmla="*/ 5184 h 5474030"/>
              <a:gd name="connsiteX1" fmla="*/ 1524106 w 5255145"/>
              <a:gd name="connsiteY1" fmla="*/ 0 h 5474030"/>
              <a:gd name="connsiteX2" fmla="*/ 5253830 w 5255145"/>
              <a:gd name="connsiteY2" fmla="*/ 4762 h 5474030"/>
              <a:gd name="connsiteX3" fmla="*/ 5248519 w 5255145"/>
              <a:gd name="connsiteY3" fmla="*/ 717283 h 5474030"/>
              <a:gd name="connsiteX4" fmla="*/ 5248518 w 5255145"/>
              <a:gd name="connsiteY4" fmla="*/ 4469248 h 5474030"/>
              <a:gd name="connsiteX5" fmla="*/ 5253325 w 5255145"/>
              <a:gd name="connsiteY5" fmla="*/ 5474030 h 5474030"/>
              <a:gd name="connsiteX6" fmla="*/ 1037151 w 5255145"/>
              <a:gd name="connsiteY6" fmla="*/ 5474030 h 5474030"/>
              <a:gd name="connsiteX7" fmla="*/ 1 w 5255145"/>
              <a:gd name="connsiteY7" fmla="*/ 4631089 h 5474030"/>
              <a:gd name="connsiteX8" fmla="*/ 1 w 5255145"/>
              <a:gd name="connsiteY8" fmla="*/ 5184 h 547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5145" h="5474030">
                <a:moveTo>
                  <a:pt x="1" y="5184"/>
                </a:moveTo>
                <a:cubicBezTo>
                  <a:pt x="-1432" y="2933"/>
                  <a:pt x="946835" y="0"/>
                  <a:pt x="1524106" y="0"/>
                </a:cubicBezTo>
                <a:lnTo>
                  <a:pt x="5253830" y="4762"/>
                </a:lnTo>
                <a:cubicBezTo>
                  <a:pt x="5257031" y="14751"/>
                  <a:pt x="5248519" y="730731"/>
                  <a:pt x="5248519" y="717283"/>
                </a:cubicBezTo>
                <a:cubicBezTo>
                  <a:pt x="5248519" y="1967938"/>
                  <a:pt x="5248518" y="3218593"/>
                  <a:pt x="5248518" y="4469248"/>
                </a:cubicBezTo>
                <a:cubicBezTo>
                  <a:pt x="5256610" y="4520537"/>
                  <a:pt x="5256061" y="5474030"/>
                  <a:pt x="5253325" y="5474030"/>
                </a:cubicBezTo>
                <a:lnTo>
                  <a:pt x="1037151" y="5474030"/>
                </a:lnTo>
                <a:cubicBezTo>
                  <a:pt x="459880" y="5474030"/>
                  <a:pt x="1" y="5208360"/>
                  <a:pt x="1" y="4631089"/>
                </a:cubicBezTo>
                <a:lnTo>
                  <a:pt x="1" y="5184"/>
                </a:ln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399687" y="377678"/>
            <a:ext cx="5448719" cy="1135239"/>
          </a:xfrm>
          <a:prstGeom prst="rect">
            <a:avLst/>
          </a:prstGeom>
        </p:spPr>
        <p:txBody>
          <a:bodyPr anchor="b">
            <a:normAutofit/>
          </a:bodyPr>
          <a:lstStyle>
            <a:lvl1pPr>
              <a:defRPr sz="36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6377" y="1849031"/>
            <a:ext cx="6172200" cy="2667337"/>
          </a:xfrm>
          <a:prstGeom prst="rect">
            <a:avLst/>
          </a:prstGeom>
        </p:spPr>
        <p:txBody>
          <a:bodyPr/>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500">
                <a:solidFill>
                  <a:schemeClr val="bg1"/>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ounded Rectangle 8"/>
          <p:cNvSpPr/>
          <p:nvPr userDrawn="1"/>
        </p:nvSpPr>
        <p:spPr>
          <a:xfrm>
            <a:off x="-118683" y="6547640"/>
            <a:ext cx="10792749" cy="18237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1" name="Footer Placeholder 4"/>
          <p:cNvSpPr>
            <a:spLocks noGrp="1"/>
          </p:cNvSpPr>
          <p:nvPr>
            <p:ph type="ftr" sz="quarter" idx="3"/>
          </p:nvPr>
        </p:nvSpPr>
        <p:spPr>
          <a:xfrm>
            <a:off x="-855133" y="6504776"/>
            <a:ext cx="5765800" cy="315927"/>
          </a:xfrm>
          <a:prstGeom prst="rect">
            <a:avLst/>
          </a:prstGeom>
        </p:spPr>
        <p:txBody>
          <a:bodyPr/>
          <a:lstStyle>
            <a:lvl1pPr algn="ctr">
              <a:defRPr sz="1100">
                <a:solidFill>
                  <a:schemeClr val="bg1"/>
                </a:solidFill>
                <a:latin typeface="+mj-lt"/>
              </a:defRPr>
            </a:lvl1pPr>
          </a:lstStyle>
          <a:p>
            <a:r>
              <a:rPr lang="en-US" dirty="0"/>
              <a:t>League of California Cities  │   www.cacities.org</a:t>
            </a:r>
          </a:p>
        </p:txBody>
      </p:sp>
      <p:sp>
        <p:nvSpPr>
          <p:cNvPr id="7" name="Picture Placeholder 6"/>
          <p:cNvSpPr>
            <a:spLocks noGrp="1"/>
          </p:cNvSpPr>
          <p:nvPr>
            <p:ph type="pic" sz="quarter" idx="11"/>
          </p:nvPr>
        </p:nvSpPr>
        <p:spPr>
          <a:xfrm>
            <a:off x="167217" y="2851032"/>
            <a:ext cx="4809067" cy="2393950"/>
          </a:xfrm>
          <a:prstGeom prst="rect">
            <a:avLst/>
          </a:prstGeom>
        </p:spPr>
        <p:txBody>
          <a:bodyPr/>
          <a:lstStyle/>
          <a:p>
            <a:r>
              <a:rPr lang="en-US"/>
              <a:t>Click icon to add picture</a:t>
            </a:r>
          </a:p>
        </p:txBody>
      </p:sp>
      <p:sp>
        <p:nvSpPr>
          <p:cNvPr id="12" name="Picture Placeholder 6"/>
          <p:cNvSpPr>
            <a:spLocks noGrp="1"/>
          </p:cNvSpPr>
          <p:nvPr>
            <p:ph type="pic" sz="quarter" idx="12"/>
          </p:nvPr>
        </p:nvSpPr>
        <p:spPr>
          <a:xfrm>
            <a:off x="167217" y="269609"/>
            <a:ext cx="4809067" cy="2393950"/>
          </a:xfrm>
          <a:prstGeom prst="rect">
            <a:avLst/>
          </a:prstGeom>
        </p:spPr>
        <p:txBody>
          <a:bodyPr/>
          <a:lstStyle/>
          <a:p>
            <a:r>
              <a:rPr lang="en-US"/>
              <a:t>Click icon to add picture</a:t>
            </a:r>
          </a:p>
        </p:txBody>
      </p:sp>
    </p:spTree>
    <p:extLst>
      <p:ext uri="{BB962C8B-B14F-4D97-AF65-F5344CB8AC3E}">
        <p14:creationId xmlns:p14="http://schemas.microsoft.com/office/powerpoint/2010/main" val="66195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tro Slice">
    <p:spTree>
      <p:nvGrpSpPr>
        <p:cNvPr id="1" name=""/>
        <p:cNvGrpSpPr/>
        <p:nvPr/>
      </p:nvGrpSpPr>
      <p:grpSpPr>
        <a:xfrm>
          <a:off x="0" y="0"/>
          <a:ext cx="0" cy="0"/>
          <a:chOff x="0" y="0"/>
          <a:chExt cx="0" cy="0"/>
        </a:xfrm>
      </p:grpSpPr>
      <p:sp>
        <p:nvSpPr>
          <p:cNvPr id="11" name="Rounded Rectangle 10"/>
          <p:cNvSpPr/>
          <p:nvPr userDrawn="1"/>
        </p:nvSpPr>
        <p:spPr>
          <a:xfrm>
            <a:off x="310834" y="4913893"/>
            <a:ext cx="11544703" cy="473528"/>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3" name="Footer Placeholder 4"/>
          <p:cNvSpPr>
            <a:spLocks noGrp="1"/>
          </p:cNvSpPr>
          <p:nvPr>
            <p:ph type="ftr" sz="quarter" idx="3"/>
          </p:nvPr>
        </p:nvSpPr>
        <p:spPr>
          <a:xfrm>
            <a:off x="1051561" y="5715969"/>
            <a:ext cx="10058400" cy="652732"/>
          </a:xfrm>
          <a:prstGeom prst="rect">
            <a:avLst/>
          </a:prstGeom>
        </p:spPr>
        <p:txBody>
          <a:bodyPr/>
          <a:lstStyle>
            <a:lvl1pPr algn="ctr">
              <a:defRPr sz="2000">
                <a:latin typeface="+mj-lt"/>
              </a:defRPr>
            </a:lvl1pPr>
          </a:lstStyle>
          <a:p>
            <a:r>
              <a:rPr lang="en-US" dirty="0"/>
              <a:t>League of California Cities  │   www.cacities.org</a:t>
            </a:r>
          </a:p>
        </p:txBody>
      </p:sp>
      <p:sp>
        <p:nvSpPr>
          <p:cNvPr id="8" name="Rectangle 7"/>
          <p:cNvSpPr/>
          <p:nvPr userDrawn="1"/>
        </p:nvSpPr>
        <p:spPr>
          <a:xfrm>
            <a:off x="990599" y="1628775"/>
            <a:ext cx="10185175" cy="3416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ontent Placeholder 6"/>
          <p:cNvSpPr>
            <a:spLocks noGrp="1"/>
          </p:cNvSpPr>
          <p:nvPr>
            <p:ph sz="quarter" idx="11"/>
          </p:nvPr>
        </p:nvSpPr>
        <p:spPr>
          <a:xfrm>
            <a:off x="1492134" y="2030186"/>
            <a:ext cx="9182100" cy="1771650"/>
          </a:xfrm>
          <a:prstGeom prst="rect">
            <a:avLst/>
          </a:prstGeom>
        </p:spPr>
        <p:txBody>
          <a:bodyPr/>
          <a:lstStyle>
            <a:lvl1pPr marL="0" indent="0" algn="ctr">
              <a:buNone/>
              <a:defRPr sz="5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3988" y="421821"/>
            <a:ext cx="1573545" cy="536514"/>
          </a:xfrm>
          <a:prstGeom prst="rect">
            <a:avLst/>
          </a:prstGeom>
        </p:spPr>
      </p:pic>
    </p:spTree>
    <p:extLst>
      <p:ext uri="{BB962C8B-B14F-4D97-AF65-F5344CB8AC3E}">
        <p14:creationId xmlns:p14="http://schemas.microsoft.com/office/powerpoint/2010/main" val="338362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0486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1" r:id="rId3"/>
    <p:sldLayoutId id="2147483726" r:id="rId4"/>
    <p:sldLayoutId id="2147483727" r:id="rId5"/>
    <p:sldLayoutId id="2147483709" r:id="rId6"/>
    <p:sldLayoutId id="2147483710" r:id="rId7"/>
    <p:sldLayoutId id="2147483716" r:id="rId8"/>
    <p:sldLayoutId id="2147483725"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234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7.jpeg"/><Relationship Id="rId5" Type="http://schemas.openxmlformats.org/officeDocument/2006/relationships/image" Target="../media/image6.jpe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3.jpeg"/><Relationship Id="rId5" Type="http://schemas.openxmlformats.org/officeDocument/2006/relationships/diagramQuickStyle" Target="../diagrams/quickStyle3.xml"/><Relationship Id="rId10" Type="http://schemas.openxmlformats.org/officeDocument/2006/relationships/image" Target="../media/image12.jpeg"/><Relationship Id="rId4" Type="http://schemas.openxmlformats.org/officeDocument/2006/relationships/diagramLayout" Target="../diagrams/layout3.xml"/><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7.jpeg"/><Relationship Id="rId5" Type="http://schemas.openxmlformats.org/officeDocument/2006/relationships/diagramQuickStyle" Target="../diagrams/quickStyle4.xml"/><Relationship Id="rId10" Type="http://schemas.openxmlformats.org/officeDocument/2006/relationships/image" Target="../media/image16.jpeg"/><Relationship Id="rId4" Type="http://schemas.openxmlformats.org/officeDocument/2006/relationships/diagramLayout" Target="../diagrams/layout4.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eg"/><Relationship Id="rId7" Type="http://schemas.openxmlformats.org/officeDocument/2006/relationships/diagramColors" Target="../diagrams/colors5.xml"/><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image" Target="../media/image22.jpeg"/><Relationship Id="rId5" Type="http://schemas.openxmlformats.org/officeDocument/2006/relationships/diagramLayout" Target="../diagrams/layout5.xml"/><Relationship Id="rId10" Type="http://schemas.openxmlformats.org/officeDocument/2006/relationships/image" Target="../media/image21.jpeg"/><Relationship Id="rId4" Type="http://schemas.openxmlformats.org/officeDocument/2006/relationships/diagramData" Target="../diagrams/data5.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b="1" dirty="0"/>
              <a:t>Stopping Loitering in City Parks</a:t>
            </a:r>
          </a:p>
          <a:p>
            <a:endParaRPr lang="en-US" b="1" dirty="0"/>
          </a:p>
          <a:p>
            <a:endParaRPr lang="en-US" b="1" dirty="0"/>
          </a:p>
          <a:p>
            <a:r>
              <a:rPr lang="en-US" b="1" dirty="0"/>
              <a:t> </a:t>
            </a:r>
            <a:endParaRPr lang="en-US" dirty="0"/>
          </a:p>
        </p:txBody>
      </p:sp>
      <p:sp>
        <p:nvSpPr>
          <p:cNvPr id="3" name="Text Placeholder 2"/>
          <p:cNvSpPr>
            <a:spLocks noGrp="1"/>
          </p:cNvSpPr>
          <p:nvPr>
            <p:ph type="body" sz="quarter" idx="12"/>
          </p:nvPr>
        </p:nvSpPr>
        <p:spPr>
          <a:xfrm>
            <a:off x="362533" y="3889375"/>
            <a:ext cx="9182100" cy="1435100"/>
          </a:xfrm>
        </p:spPr>
        <p:txBody>
          <a:bodyPr/>
          <a:lstStyle/>
          <a:p>
            <a:r>
              <a:rPr lang="en-US" sz="4000" b="1" dirty="0"/>
              <a:t>COVID-19 Webinar Series</a:t>
            </a:r>
            <a:endParaRPr lang="en-US" sz="4000" dirty="0"/>
          </a:p>
          <a:p>
            <a:r>
              <a:rPr lang="en-US" dirty="0"/>
              <a:t>April 7, 2020</a:t>
            </a:r>
          </a:p>
        </p:txBody>
      </p:sp>
      <p:sp>
        <p:nvSpPr>
          <p:cNvPr id="5" name="Footer Placeholder 4"/>
          <p:cNvSpPr>
            <a:spLocks noGrp="1"/>
          </p:cNvSpPr>
          <p:nvPr>
            <p:ph type="ftr" sz="quarter" idx="3"/>
          </p:nvPr>
        </p:nvSpPr>
        <p:spPr>
          <a:xfrm>
            <a:off x="362533" y="6488592"/>
            <a:ext cx="4324350" cy="187338"/>
          </a:xfrm>
          <a:prstGeom prst="rect">
            <a:avLst/>
          </a:prstGeom>
        </p:spPr>
        <p:txBody>
          <a:bodyPr/>
          <a:lstStyle>
            <a:lvl1pPr algn="ctr">
              <a:defRPr sz="1100">
                <a:latin typeface="+mj-lt"/>
              </a:defRPr>
            </a:lvl1pPr>
          </a:lstStyle>
          <a:p>
            <a:pPr algn="l"/>
            <a:r>
              <a:rPr lang="en-US" dirty="0"/>
              <a:t>League of California Cities  │   www.cacities.org</a:t>
            </a:r>
          </a:p>
        </p:txBody>
      </p:sp>
      <p:sp>
        <p:nvSpPr>
          <p:cNvPr id="6" name="Date Placeholder 3"/>
          <p:cNvSpPr>
            <a:spLocks noGrp="1"/>
          </p:cNvSpPr>
          <p:nvPr>
            <p:ph type="dt" sz="half" idx="10"/>
          </p:nvPr>
        </p:nvSpPr>
        <p:spPr>
          <a:xfrm>
            <a:off x="9818546" y="6488592"/>
            <a:ext cx="2057400" cy="222472"/>
          </a:xfrm>
          <a:prstGeom prst="rect">
            <a:avLst/>
          </a:prstGeom>
        </p:spPr>
        <p:txBody>
          <a:bodyPr/>
          <a:lstStyle>
            <a:lvl1pPr algn="r">
              <a:defRPr sz="1100">
                <a:latin typeface="+mj-lt"/>
              </a:defRPr>
            </a:lvl1pPr>
          </a:lstStyle>
          <a:p>
            <a:fld id="{13BBD328-EDF5-4A44-8856-681E406944D0}" type="datetimeFigureOut">
              <a:rPr lang="en-US" smtClean="0"/>
              <a:pPr/>
              <a:t>4/6/2020</a:t>
            </a:fld>
            <a:endParaRPr lang="en-US" dirty="0"/>
          </a:p>
        </p:txBody>
      </p:sp>
    </p:spTree>
    <p:extLst>
      <p:ext uri="{BB962C8B-B14F-4D97-AF65-F5344CB8AC3E}">
        <p14:creationId xmlns:p14="http://schemas.microsoft.com/office/powerpoint/2010/main" val="349083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6117030" y="2833257"/>
            <a:ext cx="3609713" cy="707886"/>
          </a:xfrm>
          <a:prstGeom prst="rect">
            <a:avLst/>
          </a:prstGeom>
          <a:noFill/>
        </p:spPr>
        <p:txBody>
          <a:bodyPr wrap="square" rtlCol="0">
            <a:spAutoFit/>
          </a:bodyPr>
          <a:lstStyle/>
          <a:p>
            <a:pPr algn="ctr"/>
            <a:r>
              <a:rPr lang="en-US" sz="4000" b="1" dirty="0"/>
              <a:t>SOCIAL MEDIA</a:t>
            </a:r>
          </a:p>
        </p:txBody>
      </p:sp>
      <p:pic>
        <p:nvPicPr>
          <p:cNvPr id="7" name="Picture 6" descr="A screenshot of a social media post&#10;&#10;Description automatically generated">
            <a:extLst>
              <a:ext uri="{FF2B5EF4-FFF2-40B4-BE49-F238E27FC236}">
                <a16:creationId xmlns:a16="http://schemas.microsoft.com/office/drawing/2014/main" id="{54F9CA10-B2E3-48A8-A276-71AC3299C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565" y="353508"/>
            <a:ext cx="2198735" cy="2820319"/>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C855CD71-F95B-4CD7-B332-0ED17059C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1600" y="508523"/>
            <a:ext cx="1924803" cy="327442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F94A85D7-02E8-405C-9B28-BC4D005F2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7932" y="4850809"/>
            <a:ext cx="5542626" cy="1691094"/>
          </a:xfrm>
          <a:prstGeom prst="rect">
            <a:avLst/>
          </a:prstGeom>
        </p:spPr>
      </p:pic>
      <p:sp>
        <p:nvSpPr>
          <p:cNvPr id="12" name="Rectangle 11">
            <a:extLst>
              <a:ext uri="{FF2B5EF4-FFF2-40B4-BE49-F238E27FC236}">
                <a16:creationId xmlns:a16="http://schemas.microsoft.com/office/drawing/2014/main" id="{CB915222-C7EE-4260-BB87-9213F374C900}"/>
              </a:ext>
            </a:extLst>
          </p:cNvPr>
          <p:cNvSpPr/>
          <p:nvPr/>
        </p:nvSpPr>
        <p:spPr>
          <a:xfrm>
            <a:off x="7032157" y="3668729"/>
            <a:ext cx="1779457" cy="923330"/>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Be relatable</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Be visual</a:t>
            </a: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cs typeface="Calibri" panose="020F0502020204030204" pitchFamily="34" charset="0"/>
              </a:rPr>
              <a:t>Be engaging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05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Andrew Greenwood</a:t>
            </a:r>
            <a:br>
              <a:rPr lang="en-US" dirty="0"/>
            </a:br>
            <a:r>
              <a:rPr lang="en-US" dirty="0"/>
              <a:t>Police Chief</a:t>
            </a:r>
            <a:br>
              <a:rPr lang="en-US" dirty="0"/>
            </a:br>
            <a:r>
              <a:rPr lang="en-US" dirty="0"/>
              <a:t>City of Berkeley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4" name="TextBox 3">
            <a:extLst>
              <a:ext uri="{FF2B5EF4-FFF2-40B4-BE49-F238E27FC236}">
                <a16:creationId xmlns:a16="http://schemas.microsoft.com/office/drawing/2014/main" id="{54367750-9EC7-46EA-BFD1-618898BE68D5}"/>
              </a:ext>
            </a:extLst>
          </p:cNvPr>
          <p:cNvSpPr txBox="1"/>
          <p:nvPr/>
        </p:nvSpPr>
        <p:spPr>
          <a:xfrm>
            <a:off x="6096000" y="3075057"/>
            <a:ext cx="3609713" cy="707886"/>
          </a:xfrm>
          <a:prstGeom prst="rect">
            <a:avLst/>
          </a:prstGeom>
          <a:noFill/>
        </p:spPr>
        <p:txBody>
          <a:bodyPr wrap="square" rtlCol="0">
            <a:spAutoFit/>
          </a:bodyPr>
          <a:lstStyle/>
          <a:p>
            <a:pPr algn="ctr"/>
            <a:r>
              <a:rPr lang="en-US" sz="4000" b="1" dirty="0"/>
              <a:t>HOMELESS</a:t>
            </a:r>
          </a:p>
        </p:txBody>
      </p:sp>
    </p:spTree>
    <p:extLst>
      <p:ext uri="{BB962C8B-B14F-4D97-AF65-F5344CB8AC3E}">
        <p14:creationId xmlns:p14="http://schemas.microsoft.com/office/powerpoint/2010/main" val="14448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92" y="127017"/>
            <a:ext cx="10515600" cy="694929"/>
          </a:xfrm>
        </p:spPr>
        <p:txBody>
          <a:bodyPr/>
          <a:lstStyle/>
          <a:p>
            <a:r>
              <a:rPr lang="en-US" dirty="0"/>
              <a:t>Agenda</a:t>
            </a:r>
          </a:p>
        </p:txBody>
      </p:sp>
      <p:sp>
        <p:nvSpPr>
          <p:cNvPr id="4"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36514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35490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319779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dirty="0"/>
          </a:p>
        </p:txBody>
      </p:sp>
      <p:sp>
        <p:nvSpPr>
          <p:cNvPr id="4" name="Text Placeholder 3"/>
          <p:cNvSpPr>
            <a:spLocks noGrp="1"/>
          </p:cNvSpPr>
          <p:nvPr>
            <p:ph type="body" idx="10"/>
          </p:nvPr>
        </p:nvSpPr>
        <p:spPr/>
        <p:txBody>
          <a:bodyPr/>
          <a:lstStyle/>
          <a:p>
            <a:endParaRPr lang="en-US" dirty="0"/>
          </a:p>
        </p:txBody>
      </p:sp>
      <p:sp>
        <p:nvSpPr>
          <p:cNvPr id="5" name="Text Placeholder 4"/>
          <p:cNvSpPr>
            <a:spLocks noGrp="1"/>
          </p:cNvSpPr>
          <p:nvPr>
            <p:ph type="body" sz="quarter" idx="11"/>
          </p:nvPr>
        </p:nvSpPr>
        <p:spPr/>
        <p:txBody>
          <a:bodyPr/>
          <a:lstStyle/>
          <a:p>
            <a:endParaRPr lang="en-US" dirty="0"/>
          </a:p>
        </p:txBody>
      </p:sp>
      <p:sp>
        <p:nvSpPr>
          <p:cNvPr id="6" name="Title 5"/>
          <p:cNvSpPr>
            <a:spLocks noGrp="1"/>
          </p:cNvSpPr>
          <p:nvPr>
            <p:ph type="title"/>
          </p:nvPr>
        </p:nvSpPr>
        <p:spPr/>
        <p:txBody>
          <a:bodyPr/>
          <a:lstStyle/>
          <a:p>
            <a:endParaRPr lang="en-US" dirty="0"/>
          </a:p>
        </p:txBody>
      </p:sp>
      <p:sp>
        <p:nvSpPr>
          <p:cNvPr id="7"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295543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5526290" y="0"/>
            <a:ext cx="5141711" cy="6858000"/>
          </a:xfrm>
        </p:spPr>
      </p:sp>
      <p:sp>
        <p:nvSpPr>
          <p:cNvPr id="3" name="Title 2"/>
          <p:cNvSpPr>
            <a:spLocks noGrp="1"/>
          </p:cNvSpPr>
          <p:nvPr>
            <p:ph type="title"/>
          </p:nvPr>
        </p:nvSpPr>
        <p:spPr/>
        <p:txBody>
          <a:bodyPr/>
          <a:lstStyle/>
          <a:p>
            <a:endParaRPr lang="en-US" dirty="0"/>
          </a:p>
        </p:txBody>
      </p:sp>
      <p:sp>
        <p:nvSpPr>
          <p:cNvPr id="7"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Isosceles Triangle 5"/>
          <p:cNvSpPr/>
          <p:nvPr/>
        </p:nvSpPr>
        <p:spPr>
          <a:xfrm rot="5400000">
            <a:off x="5251161" y="3198377"/>
            <a:ext cx="1011504" cy="4612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US" sz="760"/>
          </a:p>
        </p:txBody>
      </p:sp>
    </p:spTree>
    <p:extLst>
      <p:ext uri="{BB962C8B-B14F-4D97-AF65-F5344CB8AC3E}">
        <p14:creationId xmlns:p14="http://schemas.microsoft.com/office/powerpoint/2010/main" val="335329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
        <p:nvSpPr>
          <p:cNvPr id="10"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Tree>
    <p:extLst>
      <p:ext uri="{BB962C8B-B14F-4D97-AF65-F5344CB8AC3E}">
        <p14:creationId xmlns:p14="http://schemas.microsoft.com/office/powerpoint/2010/main" val="377962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a:t>Questions?</a:t>
            </a:r>
          </a:p>
        </p:txBody>
      </p:sp>
      <p:sp>
        <p:nvSpPr>
          <p:cNvPr id="3" name="Footer Placeholder 4"/>
          <p:cNvSpPr>
            <a:spLocks noGrp="1"/>
          </p:cNvSpPr>
          <p:nvPr>
            <p:ph type="ftr" sz="quarter" idx="3"/>
          </p:nvPr>
        </p:nvSpPr>
        <p:spPr>
          <a:xfrm>
            <a:off x="2960600" y="5695951"/>
            <a:ext cx="6251575" cy="372277"/>
          </a:xfrm>
          <a:prstGeom prst="rect">
            <a:avLst/>
          </a:prstGeom>
        </p:spPr>
        <p:txBody>
          <a:bodyPr/>
          <a:lstStyle>
            <a:lvl1pPr algn="ctr">
              <a:defRPr sz="1100">
                <a:latin typeface="+mj-lt"/>
              </a:defRPr>
            </a:lvl1pPr>
          </a:lstStyle>
          <a:p>
            <a:r>
              <a:rPr lang="en-US" sz="2000" dirty="0"/>
              <a:t>League of California Cities  │   www.cacities.org</a:t>
            </a:r>
          </a:p>
        </p:txBody>
      </p:sp>
    </p:spTree>
    <p:extLst>
      <p:ext uri="{BB962C8B-B14F-4D97-AF65-F5344CB8AC3E}">
        <p14:creationId xmlns:p14="http://schemas.microsoft.com/office/powerpoint/2010/main" val="258804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Ask a Question</a:t>
            </a:r>
          </a:p>
        </p:txBody>
      </p:sp>
      <p:sp>
        <p:nvSpPr>
          <p:cNvPr id="3" name="Content Placeholder 2"/>
          <p:cNvSpPr>
            <a:spLocks noGrp="1"/>
          </p:cNvSpPr>
          <p:nvPr>
            <p:ph idx="1"/>
          </p:nvPr>
        </p:nvSpPr>
        <p:spPr/>
        <p:txBody>
          <a:bodyPr/>
          <a:lstStyle/>
          <a:p>
            <a:pPr marL="571500" indent="-571500"/>
            <a:endParaRPr lang="en-US" sz="2400" dirty="0"/>
          </a:p>
          <a:p>
            <a:pPr marL="0" indent="0">
              <a:buNone/>
            </a:pPr>
            <a:endParaRPr lang="en-US" sz="2400" dirty="0"/>
          </a:p>
          <a:p>
            <a:pPr marL="571500" indent="-571500">
              <a:buClr>
                <a:schemeClr val="accent2"/>
              </a:buClr>
            </a:pPr>
            <a:r>
              <a:rPr lang="en-US" sz="3200" dirty="0"/>
              <a:t>All phone lines have been muted.</a:t>
            </a:r>
          </a:p>
          <a:p>
            <a:pPr marL="0" indent="0">
              <a:buClr>
                <a:schemeClr val="accent2"/>
              </a:buClr>
            </a:pPr>
            <a:endParaRPr lang="en-US" sz="700" dirty="0"/>
          </a:p>
          <a:p>
            <a:pPr marL="571500" indent="-571500">
              <a:spcBef>
                <a:spcPts val="0"/>
              </a:spcBef>
              <a:buClr>
                <a:schemeClr val="accent2"/>
              </a:buClr>
            </a:pPr>
            <a:r>
              <a:rPr lang="en-US" sz="3200" dirty="0"/>
              <a:t>For </a:t>
            </a:r>
            <a:r>
              <a:rPr lang="en-US" sz="3200" u="sng" dirty="0"/>
              <a:t>written</a:t>
            </a:r>
            <a:r>
              <a:rPr lang="en-US" sz="3200" dirty="0"/>
              <a:t> questions - use the Q&amp;A window to the right side of your screen.  Please enter your name, title and city.</a:t>
            </a:r>
          </a:p>
          <a:p>
            <a:pPr marL="0" indent="0">
              <a:buNone/>
            </a:pPr>
            <a:endParaRPr lang="en-US" dirty="0"/>
          </a:p>
        </p:txBody>
      </p:sp>
      <p:sp>
        <p:nvSpPr>
          <p:cNvPr id="4" name="Footer Placeholder 4"/>
          <p:cNvSpPr>
            <a:spLocks noGrp="1"/>
          </p:cNvSpPr>
          <p:nvPr>
            <p:ph type="ftr" sz="quarter" idx="3"/>
          </p:nvPr>
        </p:nvSpPr>
        <p:spPr>
          <a:xfrm>
            <a:off x="1678004" y="6506678"/>
            <a:ext cx="2954956" cy="192504"/>
          </a:xfrm>
          <a:prstGeom prst="rect">
            <a:avLst/>
          </a:prstGeom>
        </p:spPr>
        <p:txBody>
          <a:bodyPr/>
          <a:lstStyle>
            <a:lvl1pPr algn="ctr">
              <a:defRPr sz="1100">
                <a:latin typeface="+mj-lt"/>
              </a:defRPr>
            </a:lvl1pPr>
          </a:lstStyle>
          <a:p>
            <a:r>
              <a:rPr lang="en-US" dirty="0">
                <a:solidFill>
                  <a:prstClr val="black"/>
                </a:solidFill>
              </a:rPr>
              <a:t>League of California Cities®  │   www.cacities.org</a:t>
            </a:r>
          </a:p>
        </p:txBody>
      </p:sp>
    </p:spTree>
    <p:extLst>
      <p:ext uri="{BB962C8B-B14F-4D97-AF65-F5344CB8AC3E}">
        <p14:creationId xmlns:p14="http://schemas.microsoft.com/office/powerpoint/2010/main" val="233402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pic>
        <p:nvPicPr>
          <p:cNvPr id="1026" name="Picture 2">
            <a:extLst>
              <a:ext uri="{FF2B5EF4-FFF2-40B4-BE49-F238E27FC236}">
                <a16:creationId xmlns:a16="http://schemas.microsoft.com/office/drawing/2014/main" id="{F3E4C758-28FE-45C1-9DA3-D3D657DE98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2532" y="2666999"/>
            <a:ext cx="1895704" cy="1720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sential Critical Infrastructure Workers: Communications. Dams. Chemical. Commercial Facilities. Critical Manufacturing. Dams. Defense Industrial Base. Emergency Services. Energy. Financial. Food &amp; Agriculture. Government Facilities. Healthcare &amp; Public Health. Information Technology. Transportations systems. Water. Nuclear Reactors, Materials, &amp; Waste. Department of Homeland Security logo. CISA Cyber + Infrastructure. ">
            <a:extLst>
              <a:ext uri="{FF2B5EF4-FFF2-40B4-BE49-F238E27FC236}">
                <a16:creationId xmlns:a16="http://schemas.microsoft.com/office/drawing/2014/main" id="{7DCC8A43-2F77-4B45-B1D6-D673999371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655" y="3086100"/>
            <a:ext cx="2391984" cy="1441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ifornia's 'Stay-at-Home' Order: What to Know – NBC 7 San Diego">
            <a:extLst>
              <a:ext uri="{FF2B5EF4-FFF2-40B4-BE49-F238E27FC236}">
                <a16:creationId xmlns:a16="http://schemas.microsoft.com/office/drawing/2014/main" id="{38B85DF1-E159-44DA-9298-CB34EC039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8033" y="1101904"/>
            <a:ext cx="2066265" cy="11571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2B447609-F6FD-4CE9-A892-8F425ECA9BF1}"/>
              </a:ext>
            </a:extLst>
          </p:cNvPr>
          <p:cNvGraphicFramePr/>
          <p:nvPr>
            <p:extLst>
              <p:ext uri="{D42A27DB-BD31-4B8C-83A1-F6EECF244321}">
                <p14:modId xmlns:p14="http://schemas.microsoft.com/office/powerpoint/2010/main" val="4078544136"/>
              </p:ext>
            </p:extLst>
          </p:nvPr>
        </p:nvGraphicFramePr>
        <p:xfrm>
          <a:off x="5697084" y="2153186"/>
          <a:ext cx="4813300" cy="25516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34" name="Picture 10" descr="The Conservative War on Prisons | Washington Monthly">
            <a:extLst>
              <a:ext uri="{FF2B5EF4-FFF2-40B4-BE49-F238E27FC236}">
                <a16:creationId xmlns:a16="http://schemas.microsoft.com/office/drawing/2014/main" id="{A3E3144D-0291-4D78-AC9B-7078BD5ECE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4000" y="959741"/>
            <a:ext cx="2166088" cy="14414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enicia, California">
            <a:extLst>
              <a:ext uri="{FF2B5EF4-FFF2-40B4-BE49-F238E27FC236}">
                <a16:creationId xmlns:a16="http://schemas.microsoft.com/office/drawing/2014/main" id="{44C82850-98EE-48F7-A4E2-CF0ECDF1A6B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2327" y="4704813"/>
            <a:ext cx="2069149" cy="700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06B1709-F267-45A1-BDE9-223F79495EE8}"/>
              </a:ext>
            </a:extLst>
          </p:cNvPr>
          <p:cNvSpPr/>
          <p:nvPr/>
        </p:nvSpPr>
        <p:spPr>
          <a:xfrm>
            <a:off x="7009744" y="5291126"/>
            <a:ext cx="2414314" cy="369332"/>
          </a:xfrm>
          <a:prstGeom prst="rect">
            <a:avLst/>
          </a:prstGeom>
        </p:spPr>
        <p:txBody>
          <a:bodyPr wrap="none">
            <a:spAutoFit/>
          </a:bodyPr>
          <a:lstStyle/>
          <a:p>
            <a:pPr algn="ctr"/>
            <a:r>
              <a:rPr lang="en-US" dirty="0">
                <a:solidFill>
                  <a:srgbClr val="00614E"/>
                </a:solidFill>
                <a:latin typeface="Libre Baskerville"/>
              </a:rPr>
              <a:t>Orders &amp; Proclamations</a:t>
            </a:r>
          </a:p>
        </p:txBody>
      </p:sp>
    </p:spTree>
    <p:extLst>
      <p:ext uri="{BB962C8B-B14F-4D97-AF65-F5344CB8AC3E}">
        <p14:creationId xmlns:p14="http://schemas.microsoft.com/office/powerpoint/2010/main" val="70751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3" name="TextBox 2">
            <a:extLst>
              <a:ext uri="{FF2B5EF4-FFF2-40B4-BE49-F238E27FC236}">
                <a16:creationId xmlns:a16="http://schemas.microsoft.com/office/drawing/2014/main" id="{72342F19-7503-4F0D-A68D-A79CB5F54A75}"/>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CHALLENGES TO ENFORCEMENT</a:t>
            </a:r>
          </a:p>
        </p:txBody>
      </p:sp>
      <p:sp>
        <p:nvSpPr>
          <p:cNvPr id="4" name="TextBox 3">
            <a:extLst>
              <a:ext uri="{FF2B5EF4-FFF2-40B4-BE49-F238E27FC236}">
                <a16:creationId xmlns:a16="http://schemas.microsoft.com/office/drawing/2014/main" id="{789BA52D-5B06-406E-8B30-1057E1D19B0F}"/>
              </a:ext>
            </a:extLst>
          </p:cNvPr>
          <p:cNvSpPr txBox="1"/>
          <p:nvPr/>
        </p:nvSpPr>
        <p:spPr>
          <a:xfrm>
            <a:off x="5534287" y="1505474"/>
            <a:ext cx="55626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Who does the enforcement?</a:t>
            </a:r>
          </a:p>
          <a:p>
            <a:pPr marL="742950" lvl="1" indent="-285750">
              <a:buFont typeface="Arial" panose="020B0604020202020204" pitchFamily="34" charset="0"/>
              <a:buChar char="•"/>
            </a:pPr>
            <a:r>
              <a:rPr lang="en-US" sz="2800" dirty="0"/>
              <a:t>Police staffing and exposure concerns</a:t>
            </a:r>
          </a:p>
          <a:p>
            <a:pPr marL="742950" lvl="1" indent="-285750">
              <a:buFont typeface="Arial" panose="020B0604020202020204" pitchFamily="34" charset="0"/>
              <a:buChar char="•"/>
            </a:pPr>
            <a:r>
              <a:rPr lang="en-US" sz="2800" dirty="0"/>
              <a:t>Non-sworn enforcement challenges</a:t>
            </a:r>
          </a:p>
          <a:p>
            <a:pPr marL="285750" indent="-285750">
              <a:buFont typeface="Arial" panose="020B0604020202020204" pitchFamily="34" charset="0"/>
              <a:buChar char="•"/>
            </a:pPr>
            <a:r>
              <a:rPr lang="en-US" sz="2800" dirty="0"/>
              <a:t>Vague definitions</a:t>
            </a:r>
          </a:p>
          <a:p>
            <a:pPr marL="285750" indent="-285750">
              <a:buFont typeface="Arial" panose="020B0604020202020204" pitchFamily="34" charset="0"/>
              <a:buChar char="•"/>
            </a:pPr>
            <a:r>
              <a:rPr lang="en-US" sz="2800" dirty="0"/>
              <a:t>Lack of political support</a:t>
            </a:r>
          </a:p>
          <a:p>
            <a:pPr marL="285750" indent="-285750">
              <a:buFont typeface="Arial" panose="020B0604020202020204" pitchFamily="34" charset="0"/>
              <a:buChar char="•"/>
            </a:pPr>
            <a:r>
              <a:rPr lang="en-US" sz="2800" dirty="0"/>
              <a:t>Jail and Court issues</a:t>
            </a:r>
          </a:p>
          <a:p>
            <a:pPr marL="285750" indent="-285750">
              <a:buFont typeface="Arial" panose="020B0604020202020204" pitchFamily="34" charset="0"/>
              <a:buChar char="•"/>
            </a:pPr>
            <a:r>
              <a:rPr lang="en-US" sz="2800" dirty="0"/>
              <a:t>Regional issues</a:t>
            </a:r>
          </a:p>
        </p:txBody>
      </p:sp>
    </p:spTree>
    <p:extLst>
      <p:ext uri="{BB962C8B-B14F-4D97-AF65-F5344CB8AC3E}">
        <p14:creationId xmlns:p14="http://schemas.microsoft.com/office/powerpoint/2010/main" val="293878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5118128" y="2561483"/>
            <a:ext cx="5713020" cy="1323439"/>
          </a:xfrm>
          <a:prstGeom prst="rect">
            <a:avLst/>
          </a:prstGeom>
          <a:noFill/>
        </p:spPr>
        <p:txBody>
          <a:bodyPr wrap="square" rtlCol="0">
            <a:spAutoFit/>
          </a:bodyPr>
          <a:lstStyle/>
          <a:p>
            <a:pPr algn="ctr"/>
            <a:r>
              <a:rPr lang="en-US" sz="4000" b="1" dirty="0"/>
              <a:t>CLEAR POLICY &amp; UNIFIED TEAM APPROACH</a:t>
            </a:r>
          </a:p>
        </p:txBody>
      </p:sp>
      <p:pic>
        <p:nvPicPr>
          <p:cNvPr id="2050" name="Picture 2" descr="Cartoon by Rob Rogers - Unified | Funny political cartoons ...">
            <a:extLst>
              <a:ext uri="{FF2B5EF4-FFF2-40B4-BE49-F238E27FC236}">
                <a16:creationId xmlns:a16="http://schemas.microsoft.com/office/drawing/2014/main" id="{D19B053D-0817-40E5-B116-ADFF459F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225" y="3884922"/>
            <a:ext cx="2821324" cy="199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61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5936317" y="1060747"/>
            <a:ext cx="3939913" cy="769441"/>
          </a:xfrm>
          <a:prstGeom prst="rect">
            <a:avLst/>
          </a:prstGeom>
          <a:noFill/>
        </p:spPr>
        <p:txBody>
          <a:bodyPr wrap="square" rtlCol="0">
            <a:spAutoFit/>
          </a:bodyPr>
          <a:lstStyle/>
          <a:p>
            <a:pPr algn="ctr"/>
            <a:r>
              <a:rPr lang="en-US" sz="3200" b="1" i="1" dirty="0">
                <a:solidFill>
                  <a:srgbClr val="FF0000"/>
                </a:solidFill>
              </a:rPr>
              <a:t>CPTED</a:t>
            </a:r>
          </a:p>
          <a:p>
            <a:pPr algn="ctr"/>
            <a:r>
              <a:rPr lang="en-US" sz="1200" b="1" i="1" dirty="0">
                <a:solidFill>
                  <a:srgbClr val="FF0000"/>
                </a:solidFill>
              </a:rPr>
              <a:t>CRIME PREVENTION THROUGH ENVIRONEMENTAL DESIGN</a:t>
            </a:r>
          </a:p>
        </p:txBody>
      </p:sp>
      <p:graphicFrame>
        <p:nvGraphicFramePr>
          <p:cNvPr id="4" name="Diagram 3">
            <a:extLst>
              <a:ext uri="{FF2B5EF4-FFF2-40B4-BE49-F238E27FC236}">
                <a16:creationId xmlns:a16="http://schemas.microsoft.com/office/drawing/2014/main" id="{617C968E-A948-407E-B30C-F86477E6EDF3}"/>
              </a:ext>
            </a:extLst>
          </p:cNvPr>
          <p:cNvGraphicFramePr/>
          <p:nvPr>
            <p:extLst>
              <p:ext uri="{D42A27DB-BD31-4B8C-83A1-F6EECF244321}">
                <p14:modId xmlns:p14="http://schemas.microsoft.com/office/powerpoint/2010/main" val="3730067332"/>
              </p:ext>
            </p:extLst>
          </p:nvPr>
        </p:nvGraphicFramePr>
        <p:xfrm>
          <a:off x="6043743" y="2590800"/>
          <a:ext cx="3832487" cy="199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621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5936317" y="1060747"/>
            <a:ext cx="3939913" cy="769441"/>
          </a:xfrm>
          <a:prstGeom prst="rect">
            <a:avLst/>
          </a:prstGeom>
          <a:noFill/>
        </p:spPr>
        <p:txBody>
          <a:bodyPr wrap="square" rtlCol="0">
            <a:spAutoFit/>
          </a:bodyPr>
          <a:lstStyle/>
          <a:p>
            <a:pPr algn="ctr"/>
            <a:r>
              <a:rPr lang="en-US" sz="3200" b="1" i="1" dirty="0">
                <a:solidFill>
                  <a:srgbClr val="FF0000"/>
                </a:solidFill>
              </a:rPr>
              <a:t>CPTED</a:t>
            </a:r>
          </a:p>
          <a:p>
            <a:pPr algn="ctr"/>
            <a:r>
              <a:rPr lang="en-US" sz="1200" b="1" i="1" dirty="0">
                <a:solidFill>
                  <a:srgbClr val="FF0000"/>
                </a:solidFill>
              </a:rPr>
              <a:t>CRIME PREVENTION THROUGH ENVIRONEMENTAL DESIGN</a:t>
            </a:r>
          </a:p>
        </p:txBody>
      </p:sp>
      <p:graphicFrame>
        <p:nvGraphicFramePr>
          <p:cNvPr id="4" name="Diagram 3">
            <a:extLst>
              <a:ext uri="{FF2B5EF4-FFF2-40B4-BE49-F238E27FC236}">
                <a16:creationId xmlns:a16="http://schemas.microsoft.com/office/drawing/2014/main" id="{617C968E-A948-407E-B30C-F86477E6EDF3}"/>
              </a:ext>
            </a:extLst>
          </p:cNvPr>
          <p:cNvGraphicFramePr/>
          <p:nvPr/>
        </p:nvGraphicFramePr>
        <p:xfrm>
          <a:off x="6043743" y="2590800"/>
          <a:ext cx="3832487" cy="199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rane, truck&#10;&#10;Description automatically generated">
            <a:extLst>
              <a:ext uri="{FF2B5EF4-FFF2-40B4-BE49-F238E27FC236}">
                <a16:creationId xmlns:a16="http://schemas.microsoft.com/office/drawing/2014/main" id="{5AC2E36C-0162-4D3D-9905-7B72F68FE6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4784711" y="2128042"/>
            <a:ext cx="1956371" cy="1467278"/>
          </a:xfrm>
          <a:prstGeom prst="rect">
            <a:avLst/>
          </a:prstGeom>
        </p:spPr>
      </p:pic>
      <p:pic>
        <p:nvPicPr>
          <p:cNvPr id="9" name="Picture 8" descr="A picture containing road, outdoor, highway, man&#10;&#10;Description automatically generated">
            <a:extLst>
              <a:ext uri="{FF2B5EF4-FFF2-40B4-BE49-F238E27FC236}">
                <a16:creationId xmlns:a16="http://schemas.microsoft.com/office/drawing/2014/main" id="{F2C54AA4-D80D-4392-9155-0918E51365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0816" y="2120355"/>
            <a:ext cx="1739900" cy="1304925"/>
          </a:xfrm>
          <a:prstGeom prst="rect">
            <a:avLst/>
          </a:prstGeom>
        </p:spPr>
      </p:pic>
      <p:pic>
        <p:nvPicPr>
          <p:cNvPr id="10" name="Picture 9" descr="A group of palm trees on the side of a dirt field&#10;&#10;Description automatically generated">
            <a:extLst>
              <a:ext uri="{FF2B5EF4-FFF2-40B4-BE49-F238E27FC236}">
                <a16:creationId xmlns:a16="http://schemas.microsoft.com/office/drawing/2014/main" id="{5B5AADDD-D902-432A-A819-5C50E2096D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99919" y="4789483"/>
            <a:ext cx="2167762" cy="1625822"/>
          </a:xfrm>
          <a:prstGeom prst="rect">
            <a:avLst/>
          </a:prstGeom>
        </p:spPr>
      </p:pic>
      <p:sp>
        <p:nvSpPr>
          <p:cNvPr id="11" name="Rectangle 10">
            <a:extLst>
              <a:ext uri="{FF2B5EF4-FFF2-40B4-BE49-F238E27FC236}">
                <a16:creationId xmlns:a16="http://schemas.microsoft.com/office/drawing/2014/main" id="{98341BD4-0683-4584-848F-A525E2DA1F56}"/>
              </a:ext>
            </a:extLst>
          </p:cNvPr>
          <p:cNvSpPr/>
          <p:nvPr/>
        </p:nvSpPr>
        <p:spPr>
          <a:xfrm>
            <a:off x="5936317" y="3839866"/>
            <a:ext cx="4147483" cy="8344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ere's What's Canceled, Closed or Postponed in the DC Area Amid ...">
            <a:extLst>
              <a:ext uri="{FF2B5EF4-FFF2-40B4-BE49-F238E27FC236}">
                <a16:creationId xmlns:a16="http://schemas.microsoft.com/office/drawing/2014/main" id="{EB83EF1A-9704-422A-ACA2-790E13710D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2067" y="4918288"/>
            <a:ext cx="2443236" cy="136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9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5936317" y="1060747"/>
            <a:ext cx="3939913" cy="769441"/>
          </a:xfrm>
          <a:prstGeom prst="rect">
            <a:avLst/>
          </a:prstGeom>
          <a:noFill/>
        </p:spPr>
        <p:txBody>
          <a:bodyPr wrap="square" rtlCol="0">
            <a:spAutoFit/>
          </a:bodyPr>
          <a:lstStyle/>
          <a:p>
            <a:pPr algn="ctr"/>
            <a:r>
              <a:rPr lang="en-US" sz="3200" b="1" i="1" dirty="0">
                <a:solidFill>
                  <a:srgbClr val="FF0000"/>
                </a:solidFill>
              </a:rPr>
              <a:t>CPTED</a:t>
            </a:r>
          </a:p>
          <a:p>
            <a:pPr algn="ctr"/>
            <a:r>
              <a:rPr lang="en-US" sz="1200" b="1" i="1" dirty="0">
                <a:solidFill>
                  <a:srgbClr val="FF0000"/>
                </a:solidFill>
              </a:rPr>
              <a:t>CRIME PREVENTION THROUGH ENVIRONEMENTAL DESIGN</a:t>
            </a:r>
          </a:p>
        </p:txBody>
      </p:sp>
      <p:graphicFrame>
        <p:nvGraphicFramePr>
          <p:cNvPr id="4" name="Diagram 3">
            <a:extLst>
              <a:ext uri="{FF2B5EF4-FFF2-40B4-BE49-F238E27FC236}">
                <a16:creationId xmlns:a16="http://schemas.microsoft.com/office/drawing/2014/main" id="{617C968E-A948-407E-B30C-F86477E6EDF3}"/>
              </a:ext>
            </a:extLst>
          </p:cNvPr>
          <p:cNvGraphicFramePr/>
          <p:nvPr/>
        </p:nvGraphicFramePr>
        <p:xfrm>
          <a:off x="6043743" y="2590800"/>
          <a:ext cx="3832487" cy="199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98341BD4-0683-4584-848F-A525E2DA1F56}"/>
              </a:ext>
            </a:extLst>
          </p:cNvPr>
          <p:cNvSpPr/>
          <p:nvPr/>
        </p:nvSpPr>
        <p:spPr>
          <a:xfrm>
            <a:off x="6506828" y="3204512"/>
            <a:ext cx="2906315" cy="7664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on a court with a racket&#10;&#10;Description automatically generated">
            <a:extLst>
              <a:ext uri="{FF2B5EF4-FFF2-40B4-BE49-F238E27FC236}">
                <a16:creationId xmlns:a16="http://schemas.microsoft.com/office/drawing/2014/main" id="{9A9FA9B7-6CB3-4399-9B6C-A0450423E7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0039" y="4795837"/>
            <a:ext cx="1987550" cy="1490663"/>
          </a:xfrm>
          <a:prstGeom prst="rect">
            <a:avLst/>
          </a:prstGeom>
        </p:spPr>
      </p:pic>
      <p:pic>
        <p:nvPicPr>
          <p:cNvPr id="13" name="Picture 12" descr="A group of people on a court with a racket&#10;&#10;Description automatically generated">
            <a:extLst>
              <a:ext uri="{FF2B5EF4-FFF2-40B4-BE49-F238E27FC236}">
                <a16:creationId xmlns:a16="http://schemas.microsoft.com/office/drawing/2014/main" id="{9BF24BF7-FA5D-4B04-8BB1-2933E81680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4290" y="2051546"/>
            <a:ext cx="2044699" cy="1533524"/>
          </a:xfrm>
          <a:prstGeom prst="rect">
            <a:avLst/>
          </a:prstGeom>
        </p:spPr>
      </p:pic>
      <p:pic>
        <p:nvPicPr>
          <p:cNvPr id="14" name="Picture 13" descr="A picture containing outdoor, grass, building, house&#10;&#10;Description automatically generated">
            <a:extLst>
              <a:ext uri="{FF2B5EF4-FFF2-40B4-BE49-F238E27FC236}">
                <a16:creationId xmlns:a16="http://schemas.microsoft.com/office/drawing/2014/main" id="{637BA6BE-57AC-4759-AA24-0EF679F737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316542" y="2073967"/>
            <a:ext cx="2273301" cy="1704976"/>
          </a:xfrm>
          <a:prstGeom prst="rect">
            <a:avLst/>
          </a:prstGeom>
        </p:spPr>
      </p:pic>
      <p:pic>
        <p:nvPicPr>
          <p:cNvPr id="4098" name="Picture 2" descr="Broken main line temporarily shuts down Volcom Skate Park - Los ...">
            <a:extLst>
              <a:ext uri="{FF2B5EF4-FFF2-40B4-BE49-F238E27FC236}">
                <a16:creationId xmlns:a16="http://schemas.microsoft.com/office/drawing/2014/main" id="{E90EBD97-E4C9-46A7-8B0C-B61CAD13B3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5510" y="4292599"/>
            <a:ext cx="1653479" cy="1993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flat screen television on display&#10;&#10;Description automatically generated">
            <a:extLst>
              <a:ext uri="{FF2B5EF4-FFF2-40B4-BE49-F238E27FC236}">
                <a16:creationId xmlns:a16="http://schemas.microsoft.com/office/drawing/2014/main" id="{3E8B88CB-D6FB-4684-B540-456EEEB65C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0220" y="4823718"/>
            <a:ext cx="2044699" cy="1533524"/>
          </a:xfrm>
          <a:prstGeom prst="rect">
            <a:avLst/>
          </a:prstGeom>
        </p:spPr>
      </p:pic>
    </p:spTree>
    <p:extLst>
      <p:ext uri="{BB962C8B-B14F-4D97-AF65-F5344CB8AC3E}">
        <p14:creationId xmlns:p14="http://schemas.microsoft.com/office/powerpoint/2010/main" val="2050744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olano Sheriff (@SolanoSheriff) | Twitter">
            <a:extLst>
              <a:ext uri="{FF2B5EF4-FFF2-40B4-BE49-F238E27FC236}">
                <a16:creationId xmlns:a16="http://schemas.microsoft.com/office/drawing/2014/main" id="{462CED01-435B-451D-95BB-0AE26F8FC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747" y="2969745"/>
            <a:ext cx="1236009" cy="12360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2613" y="1397000"/>
            <a:ext cx="3832487" cy="4078792"/>
          </a:xfrm>
        </p:spPr>
        <p:txBody>
          <a:bodyPr/>
          <a:lstStyle/>
          <a:p>
            <a:r>
              <a:rPr lang="en-US" dirty="0"/>
              <a:t>Erik Upson</a:t>
            </a:r>
            <a:br>
              <a:rPr lang="en-US" dirty="0"/>
            </a:br>
            <a:r>
              <a:rPr lang="en-US" dirty="0"/>
              <a:t>Police Chief</a:t>
            </a:r>
            <a:br>
              <a:rPr lang="en-US" dirty="0"/>
            </a:br>
            <a:r>
              <a:rPr lang="en-US" dirty="0"/>
              <a:t>City of Benicia </a:t>
            </a:r>
          </a:p>
        </p:txBody>
      </p:sp>
      <p:sp>
        <p:nvSpPr>
          <p:cNvPr id="5" name="Footer Placeholder 4"/>
          <p:cNvSpPr>
            <a:spLocks noGrp="1"/>
          </p:cNvSpPr>
          <p:nvPr>
            <p:ph type="ftr" sz="quarter" idx="3"/>
          </p:nvPr>
        </p:nvSpPr>
        <p:spPr>
          <a:xfrm>
            <a:off x="142613" y="6504776"/>
            <a:ext cx="2958750" cy="315927"/>
          </a:xfrm>
          <a:prstGeom prst="rect">
            <a:avLst/>
          </a:prstGeom>
        </p:spPr>
        <p:txBody>
          <a:bodyPr/>
          <a:lstStyle>
            <a:lvl1pPr algn="ctr">
              <a:defRPr sz="1100">
                <a:latin typeface="+mj-lt"/>
              </a:defRPr>
            </a:lvl1pPr>
          </a:lstStyle>
          <a:p>
            <a:r>
              <a:rPr lang="en-US" dirty="0"/>
              <a:t>League of California Cities  │   www.cacities.org</a:t>
            </a:r>
          </a:p>
        </p:txBody>
      </p:sp>
      <p:sp>
        <p:nvSpPr>
          <p:cNvPr id="6" name="TextBox 5">
            <a:extLst>
              <a:ext uri="{FF2B5EF4-FFF2-40B4-BE49-F238E27FC236}">
                <a16:creationId xmlns:a16="http://schemas.microsoft.com/office/drawing/2014/main" id="{FBC76FB8-0F19-450D-8C7F-5BF4FC571A09}"/>
              </a:ext>
            </a:extLst>
          </p:cNvPr>
          <p:cNvSpPr txBox="1"/>
          <p:nvPr/>
        </p:nvSpPr>
        <p:spPr>
          <a:xfrm>
            <a:off x="4746887" y="571500"/>
            <a:ext cx="6350000" cy="584775"/>
          </a:xfrm>
          <a:prstGeom prst="rect">
            <a:avLst/>
          </a:prstGeom>
          <a:noFill/>
        </p:spPr>
        <p:txBody>
          <a:bodyPr wrap="square" rtlCol="0">
            <a:spAutoFit/>
          </a:bodyPr>
          <a:lstStyle/>
          <a:p>
            <a:pPr algn="ctr"/>
            <a:r>
              <a:rPr lang="en-US" sz="3200" b="1" dirty="0"/>
              <a:t>OPPORTUNTIES</a:t>
            </a:r>
          </a:p>
        </p:txBody>
      </p:sp>
      <p:sp>
        <p:nvSpPr>
          <p:cNvPr id="3" name="TextBox 2">
            <a:extLst>
              <a:ext uri="{FF2B5EF4-FFF2-40B4-BE49-F238E27FC236}">
                <a16:creationId xmlns:a16="http://schemas.microsoft.com/office/drawing/2014/main" id="{9FA86424-F3A9-49D4-846C-FEFA9061E15C}"/>
              </a:ext>
            </a:extLst>
          </p:cNvPr>
          <p:cNvSpPr txBox="1"/>
          <p:nvPr/>
        </p:nvSpPr>
        <p:spPr>
          <a:xfrm>
            <a:off x="5936317" y="1060747"/>
            <a:ext cx="3939913" cy="769441"/>
          </a:xfrm>
          <a:prstGeom prst="rect">
            <a:avLst/>
          </a:prstGeom>
          <a:noFill/>
        </p:spPr>
        <p:txBody>
          <a:bodyPr wrap="square" rtlCol="0">
            <a:spAutoFit/>
          </a:bodyPr>
          <a:lstStyle/>
          <a:p>
            <a:pPr algn="ctr"/>
            <a:r>
              <a:rPr lang="en-US" sz="3200" b="1" i="1" dirty="0">
                <a:solidFill>
                  <a:srgbClr val="FF0000"/>
                </a:solidFill>
              </a:rPr>
              <a:t>CPTED</a:t>
            </a:r>
          </a:p>
          <a:p>
            <a:pPr algn="ctr"/>
            <a:r>
              <a:rPr lang="en-US" sz="1200" b="1" i="1" dirty="0">
                <a:solidFill>
                  <a:srgbClr val="FF0000"/>
                </a:solidFill>
              </a:rPr>
              <a:t>CRIME PREVENTION THROUGH ENVIRONEMENTAL DESIGN</a:t>
            </a:r>
          </a:p>
        </p:txBody>
      </p:sp>
      <p:graphicFrame>
        <p:nvGraphicFramePr>
          <p:cNvPr id="4" name="Diagram 3">
            <a:extLst>
              <a:ext uri="{FF2B5EF4-FFF2-40B4-BE49-F238E27FC236}">
                <a16:creationId xmlns:a16="http://schemas.microsoft.com/office/drawing/2014/main" id="{617C968E-A948-407E-B30C-F86477E6EDF3}"/>
              </a:ext>
            </a:extLst>
          </p:cNvPr>
          <p:cNvGraphicFramePr/>
          <p:nvPr/>
        </p:nvGraphicFramePr>
        <p:xfrm>
          <a:off x="6043743" y="2590800"/>
          <a:ext cx="3832487" cy="199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a:extLst>
              <a:ext uri="{FF2B5EF4-FFF2-40B4-BE49-F238E27FC236}">
                <a16:creationId xmlns:a16="http://schemas.microsoft.com/office/drawing/2014/main" id="{5337C977-C581-4F75-9E63-2CABDB742C9B}"/>
              </a:ext>
            </a:extLst>
          </p:cNvPr>
          <p:cNvSpPr/>
          <p:nvPr/>
        </p:nvSpPr>
        <p:spPr>
          <a:xfrm>
            <a:off x="7200900" y="2108200"/>
            <a:ext cx="1600200" cy="14732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499869-C724-4A5D-962C-3D60A0A166C5}"/>
              </a:ext>
            </a:extLst>
          </p:cNvPr>
          <p:cNvSpPr txBox="1"/>
          <p:nvPr/>
        </p:nvSpPr>
        <p:spPr>
          <a:xfrm>
            <a:off x="4329243" y="1921470"/>
            <a:ext cx="3429000" cy="923330"/>
          </a:xfrm>
          <a:prstGeom prst="rect">
            <a:avLst/>
          </a:prstGeom>
          <a:noFill/>
        </p:spPr>
        <p:txBody>
          <a:bodyPr wrap="square" rtlCol="0">
            <a:spAutoFit/>
          </a:bodyPr>
          <a:lstStyle/>
          <a:p>
            <a:r>
              <a:rPr lang="en-US" b="1" i="1" dirty="0"/>
              <a:t>Time</a:t>
            </a:r>
          </a:p>
          <a:p>
            <a:r>
              <a:rPr lang="en-US" b="1" i="1" dirty="0"/>
              <a:t>	Patience</a:t>
            </a:r>
          </a:p>
          <a:p>
            <a:r>
              <a:rPr lang="en-US" b="1" i="1" dirty="0"/>
              <a:t>		Communication</a:t>
            </a:r>
          </a:p>
        </p:txBody>
      </p:sp>
      <p:pic>
        <p:nvPicPr>
          <p:cNvPr id="5122" name="Picture 2" descr="Solano County - District Attorney">
            <a:extLst>
              <a:ext uri="{FF2B5EF4-FFF2-40B4-BE49-F238E27FC236}">
                <a16:creationId xmlns:a16="http://schemas.microsoft.com/office/drawing/2014/main" id="{A7238B94-DF1C-43CA-A4F3-65965BF219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6617" y="2209399"/>
            <a:ext cx="1236008" cy="1219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enicia Police Ford Interceptor Utilities waiting for service - a ...">
            <a:extLst>
              <a:ext uri="{FF2B5EF4-FFF2-40B4-BE49-F238E27FC236}">
                <a16:creationId xmlns:a16="http://schemas.microsoft.com/office/drawing/2014/main" id="{A54A26CA-E93E-418D-A858-5CE14A7314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8621" y="4735089"/>
            <a:ext cx="2266950" cy="10378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exas company offered N95 masks amid coronavirus at 6 times usual ...">
            <a:extLst>
              <a:ext uri="{FF2B5EF4-FFF2-40B4-BE49-F238E27FC236}">
                <a16:creationId xmlns:a16="http://schemas.microsoft.com/office/drawing/2014/main" id="{D6D10E38-DC30-48EC-9E2E-33BBE04E2C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900" y="4995394"/>
            <a:ext cx="1600200" cy="10745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mazon.com: Safeguard Nitrile Disposable Gloves, Powder Free, Food ...">
            <a:extLst>
              <a:ext uri="{FF2B5EF4-FFF2-40B4-BE49-F238E27FC236}">
                <a16:creationId xmlns:a16="http://schemas.microsoft.com/office/drawing/2014/main" id="{2844B82B-E57F-4E60-BE1B-2AF0183F92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10121" y="5345312"/>
            <a:ext cx="1600200" cy="10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34938"/>
      </p:ext>
    </p:extLst>
  </p:cSld>
  <p:clrMapOvr>
    <a:masterClrMapping/>
  </p:clrMapOvr>
</p:sld>
</file>

<file path=ppt/theme/theme1.xml><?xml version="1.0" encoding="utf-8"?>
<a:theme xmlns:a="http://schemas.openxmlformats.org/drawingml/2006/main" name="Office Theme">
  <a:themeElements>
    <a:clrScheme name="League Colors">
      <a:dk1>
        <a:sysClr val="windowText" lastClr="000000"/>
      </a:dk1>
      <a:lt1>
        <a:sysClr val="window" lastClr="FFFFFF"/>
      </a:lt1>
      <a:dk2>
        <a:srgbClr val="2D4245"/>
      </a:dk2>
      <a:lt2>
        <a:srgbClr val="D3D7D7"/>
      </a:lt2>
      <a:accent1>
        <a:srgbClr val="129DC0"/>
      </a:accent1>
      <a:accent2>
        <a:srgbClr val="CE9F27"/>
      </a:accent2>
      <a:accent3>
        <a:srgbClr val="2D4245"/>
      </a:accent3>
      <a:accent4>
        <a:srgbClr val="A2ACAB"/>
      </a:accent4>
      <a:accent5>
        <a:srgbClr val="E7C97D"/>
      </a:accent5>
      <a:accent6>
        <a:srgbClr val="7DDDF3"/>
      </a:accent6>
      <a:hlink>
        <a:srgbClr val="0563C1"/>
      </a:hlink>
      <a:folHlink>
        <a:srgbClr val="954F72"/>
      </a:folHlink>
    </a:clrScheme>
    <a:fontScheme name="League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5378D6-98D9-438E-842A-22060707E376}" vid="{3C92F8E8-9965-4126-9A8E-248C6394EF6F}"/>
    </a:ext>
  </a:extLst>
</a:theme>
</file>

<file path=ppt/theme/theme2.xml><?xml version="1.0" encoding="utf-8"?>
<a:theme xmlns:a="http://schemas.openxmlformats.org/drawingml/2006/main" name="1_Office Theme">
  <a:themeElements>
    <a:clrScheme name="League Colors">
      <a:dk1>
        <a:sysClr val="windowText" lastClr="000000"/>
      </a:dk1>
      <a:lt1>
        <a:sysClr val="window" lastClr="FFFFFF"/>
      </a:lt1>
      <a:dk2>
        <a:srgbClr val="2D4245"/>
      </a:dk2>
      <a:lt2>
        <a:srgbClr val="D3D7D7"/>
      </a:lt2>
      <a:accent1>
        <a:srgbClr val="129DC0"/>
      </a:accent1>
      <a:accent2>
        <a:srgbClr val="CE9F27"/>
      </a:accent2>
      <a:accent3>
        <a:srgbClr val="2D4245"/>
      </a:accent3>
      <a:accent4>
        <a:srgbClr val="A2ACAB"/>
      </a:accent4>
      <a:accent5>
        <a:srgbClr val="E7C97D"/>
      </a:accent5>
      <a:accent6>
        <a:srgbClr val="7DDDF3"/>
      </a:accent6>
      <a:hlink>
        <a:srgbClr val="0563C1"/>
      </a:hlink>
      <a:folHlink>
        <a:srgbClr val="954F72"/>
      </a:folHlink>
    </a:clrScheme>
    <a:fontScheme name="League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EA08C1-CE39-47A1-8DDB-7DD8EB932FD7}" vid="{50CC8BDE-C1EA-4564-AE70-DDA72952AE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759</Words>
  <Application>Microsoft Office PowerPoint</Application>
  <PresentationFormat>Widescreen</PresentationFormat>
  <Paragraphs>124</Paragraphs>
  <Slides>18</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Libre Baskerville</vt:lpstr>
      <vt:lpstr>Office Theme</vt:lpstr>
      <vt:lpstr>1_Office Theme</vt:lpstr>
      <vt:lpstr>PowerPoint Presentation</vt:lpstr>
      <vt:lpstr>How to Ask a Question</vt:lpstr>
      <vt:lpstr>Erik Upson Police Chief City of Benicia </vt:lpstr>
      <vt:lpstr>Erik Upson Police Chief City of Benicia </vt:lpstr>
      <vt:lpstr>Erik Upson Police Chief City of Benicia </vt:lpstr>
      <vt:lpstr>Erik Upson Police Chief City of Benicia </vt:lpstr>
      <vt:lpstr>Erik Upson Police Chief City of Benicia </vt:lpstr>
      <vt:lpstr>Erik Upson Police Chief City of Benicia </vt:lpstr>
      <vt:lpstr>Erik Upson Police Chief City of Benicia </vt:lpstr>
      <vt:lpstr>Erik Upson Police Chief City of Benicia </vt:lpstr>
      <vt:lpstr>Andrew Greenwood Police Chief City of Berkeley </vt:lpstr>
      <vt:lpstr>Agenda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Eierman</dc:creator>
  <cp:lastModifiedBy>Erik Upson</cp:lastModifiedBy>
  <cp:revision>40</cp:revision>
  <dcterms:created xsi:type="dcterms:W3CDTF">2020-03-27T16:25:04Z</dcterms:created>
  <dcterms:modified xsi:type="dcterms:W3CDTF">2020-04-06T20:20:17Z</dcterms:modified>
</cp:coreProperties>
</file>