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5" r:id="rId5"/>
  </p:sldMasterIdLst>
  <p:notesMasterIdLst>
    <p:notesMasterId r:id="rId37"/>
  </p:notesMasterIdLst>
  <p:sldIdLst>
    <p:sldId id="377" r:id="rId6"/>
    <p:sldId id="380" r:id="rId7"/>
    <p:sldId id="259" r:id="rId8"/>
    <p:sldId id="273" r:id="rId9"/>
    <p:sldId id="379" r:id="rId10"/>
    <p:sldId id="261" r:id="rId11"/>
    <p:sldId id="275" r:id="rId12"/>
    <p:sldId id="412" r:id="rId13"/>
    <p:sldId id="258" r:id="rId14"/>
    <p:sldId id="382" r:id="rId15"/>
    <p:sldId id="343" r:id="rId16"/>
    <p:sldId id="404" r:id="rId17"/>
    <p:sldId id="266" r:id="rId18"/>
    <p:sldId id="346" r:id="rId19"/>
    <p:sldId id="268" r:id="rId20"/>
    <p:sldId id="347" r:id="rId21"/>
    <p:sldId id="349" r:id="rId22"/>
    <p:sldId id="350" r:id="rId23"/>
    <p:sldId id="407" r:id="rId24"/>
    <p:sldId id="367" r:id="rId25"/>
    <p:sldId id="368" r:id="rId26"/>
    <p:sldId id="369" r:id="rId27"/>
    <p:sldId id="370" r:id="rId28"/>
    <p:sldId id="383" r:id="rId29"/>
    <p:sldId id="371" r:id="rId30"/>
    <p:sldId id="315" r:id="rId31"/>
    <p:sldId id="402" r:id="rId32"/>
    <p:sldId id="410" r:id="rId33"/>
    <p:sldId id="411" r:id="rId34"/>
    <p:sldId id="319" r:id="rId35"/>
    <p:sldId id="40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P ORCTF" id="{C5E7B877-7D07-4922-96A9-C3B8BE1C6F7F}">
          <p14:sldIdLst>
            <p14:sldId id="377"/>
            <p14:sldId id="380"/>
            <p14:sldId id="259"/>
            <p14:sldId id="273"/>
            <p14:sldId id="379"/>
            <p14:sldId id="261"/>
            <p14:sldId id="275"/>
          </p14:sldIdLst>
        </p14:section>
        <p14:section name="Mike Lamb - Rite Aid" id="{74D65493-3D91-4E8D-A14E-A014229D2E2F}">
          <p14:sldIdLst>
            <p14:sldId id="412"/>
            <p14:sldId id="258"/>
            <p14:sldId id="382"/>
            <p14:sldId id="343"/>
            <p14:sldId id="404"/>
            <p14:sldId id="266"/>
            <p14:sldId id="346"/>
            <p14:sldId id="268"/>
            <p14:sldId id="347"/>
            <p14:sldId id="349"/>
            <p14:sldId id="350"/>
            <p14:sldId id="407"/>
            <p14:sldId id="367"/>
            <p14:sldId id="368"/>
            <p14:sldId id="369"/>
            <p14:sldId id="370"/>
            <p14:sldId id="383"/>
            <p14:sldId id="371"/>
            <p14:sldId id="315"/>
            <p14:sldId id="402"/>
            <p14:sldId id="410"/>
            <p14:sldId id="411"/>
            <p14:sldId id="319"/>
            <p14:sldId id="4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800B5-2C35-4AB4-9DA9-8032C97FB812}" v="1" dt="2023-03-29T19:10:49.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302"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pexels.com/photo/bridge-golden-gate-bridge-ocean-san-francisco-69319/" TargetMode="External"/><Relationship Id="rId1" Type="http://schemas.openxmlformats.org/officeDocument/2006/relationships/image" Target="../media/image25.jpeg"/><Relationship Id="rId6" Type="http://schemas.openxmlformats.org/officeDocument/2006/relationships/hyperlink" Target="http://www.ogritodobicho.com/2015/11/apos-polemica-seaworld-encerrara-show.html?spref=pi" TargetMode="External"/><Relationship Id="rId5" Type="http://schemas.openxmlformats.org/officeDocument/2006/relationships/image" Target="../media/image27.jpeg"/><Relationship Id="rId4" Type="http://schemas.openxmlformats.org/officeDocument/2006/relationships/hyperlink" Target="https://www.flickr.com/photos/sfxeric/4207543633/"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lickr.com/photos/daveynin/10935503663" TargetMode="External"/><Relationship Id="rId1"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pexels.com/photo/bridge-golden-gate-bridge-ocean-san-francisco-69319/" TargetMode="External"/><Relationship Id="rId1" Type="http://schemas.openxmlformats.org/officeDocument/2006/relationships/image" Target="../media/image25.jpeg"/><Relationship Id="rId6" Type="http://schemas.openxmlformats.org/officeDocument/2006/relationships/hyperlink" Target="http://www.ogritodobicho.com/2015/11/apos-polemica-seaworld-encerrara-show.html?spref=pi" TargetMode="External"/><Relationship Id="rId5" Type="http://schemas.openxmlformats.org/officeDocument/2006/relationships/image" Target="../media/image27.jpeg"/><Relationship Id="rId4" Type="http://schemas.openxmlformats.org/officeDocument/2006/relationships/hyperlink" Target="https://www.flickr.com/photos/sfxeric/4207543633/"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lickr.com/photos/daveynin/10935503663" TargetMode="External"/><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41BE2-FC14-432F-BFAB-2E38DCEADB3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B63468B-ACD9-41B8-8235-92C36467605F}">
      <dgm:prSet/>
      <dgm:spPr/>
      <dgm:t>
        <a:bodyPr/>
        <a:lstStyle/>
        <a:p>
          <a:r>
            <a:rPr lang="en-US" dirty="0"/>
            <a:t>Southern Division</a:t>
          </a:r>
        </a:p>
      </dgm:t>
    </dgm:pt>
    <dgm:pt modelId="{FF2035A0-9E3C-491F-96B6-EBAA648A52FA}" type="parTrans" cxnId="{6DEF31B0-5D1B-48AC-A7EA-AB7BC1085154}">
      <dgm:prSet/>
      <dgm:spPr/>
      <dgm:t>
        <a:bodyPr/>
        <a:lstStyle/>
        <a:p>
          <a:endParaRPr lang="en-US"/>
        </a:p>
      </dgm:t>
    </dgm:pt>
    <dgm:pt modelId="{F91269C9-2862-4030-A152-1782867F5F4C}" type="sibTrans" cxnId="{6DEF31B0-5D1B-48AC-A7EA-AB7BC1085154}">
      <dgm:prSet/>
      <dgm:spPr/>
      <dgm:t>
        <a:bodyPr/>
        <a:lstStyle/>
        <a:p>
          <a:endParaRPr lang="en-US"/>
        </a:p>
      </dgm:t>
    </dgm:pt>
    <dgm:pt modelId="{715940A9-7555-41F6-9FD7-785AE68EEB25}">
      <dgm:prSet/>
      <dgm:spPr/>
      <dgm:t>
        <a:bodyPr/>
        <a:lstStyle/>
        <a:p>
          <a:r>
            <a:rPr lang="en-US"/>
            <a:t>Border Division</a:t>
          </a:r>
        </a:p>
      </dgm:t>
    </dgm:pt>
    <dgm:pt modelId="{741AC1CB-07C3-4607-ACFE-DAB23F0D321F}" type="sibTrans" cxnId="{92D4641B-BD36-4DBD-84C8-60307CE7481A}">
      <dgm:prSet/>
      <dgm:spPr/>
      <dgm:t>
        <a:bodyPr/>
        <a:lstStyle/>
        <a:p>
          <a:endParaRPr lang="en-US"/>
        </a:p>
      </dgm:t>
    </dgm:pt>
    <dgm:pt modelId="{9CEBE56A-3CD6-45BB-A1BB-418C2A21AE80}" type="parTrans" cxnId="{92D4641B-BD36-4DBD-84C8-60307CE7481A}">
      <dgm:prSet/>
      <dgm:spPr/>
      <dgm:t>
        <a:bodyPr/>
        <a:lstStyle/>
        <a:p>
          <a:endParaRPr lang="en-US"/>
        </a:p>
      </dgm:t>
    </dgm:pt>
    <dgm:pt modelId="{7DF4EF2C-C164-440E-A3EE-BA01A8C3EC10}">
      <dgm:prSet/>
      <dgm:spPr/>
      <dgm:t>
        <a:bodyPr/>
        <a:lstStyle/>
        <a:p>
          <a:r>
            <a:rPr lang="en-US" dirty="0"/>
            <a:t>Golden Gate Division</a:t>
          </a:r>
        </a:p>
      </dgm:t>
    </dgm:pt>
    <dgm:pt modelId="{AB729D8F-D0C1-4B60-B437-311859A28C91}" type="sibTrans" cxnId="{F5BF9447-2AAC-4A70-9A5F-FC207A1EA843}">
      <dgm:prSet/>
      <dgm:spPr/>
      <dgm:t>
        <a:bodyPr/>
        <a:lstStyle/>
        <a:p>
          <a:endParaRPr lang="en-US"/>
        </a:p>
      </dgm:t>
    </dgm:pt>
    <dgm:pt modelId="{E69E07D2-4E1F-49D6-919D-3F4B6B6E7558}" type="parTrans" cxnId="{F5BF9447-2AAC-4A70-9A5F-FC207A1EA843}">
      <dgm:prSet/>
      <dgm:spPr/>
      <dgm:t>
        <a:bodyPr/>
        <a:lstStyle/>
        <a:p>
          <a:endParaRPr lang="en-US"/>
        </a:p>
      </dgm:t>
    </dgm:pt>
    <dgm:pt modelId="{42A808A8-724E-4D58-923F-42BC998A23C1}" type="pres">
      <dgm:prSet presAssocID="{A8341BE2-FC14-432F-BFAB-2E38DCEADB36}" presName="linearFlow" presStyleCnt="0">
        <dgm:presLayoutVars>
          <dgm:dir/>
          <dgm:resizeHandles val="exact"/>
        </dgm:presLayoutVars>
      </dgm:prSet>
      <dgm:spPr/>
    </dgm:pt>
    <dgm:pt modelId="{A6120AE9-1F73-4A48-A8A1-4DC6F9C8DE33}" type="pres">
      <dgm:prSet presAssocID="{7DF4EF2C-C164-440E-A3EE-BA01A8C3EC10}" presName="composite" presStyleCnt="0"/>
      <dgm:spPr/>
    </dgm:pt>
    <dgm:pt modelId="{193B9F53-6F59-463D-B874-F756500400FE}" type="pres">
      <dgm:prSet presAssocID="{7DF4EF2C-C164-440E-A3EE-BA01A8C3EC10}" presName="imgShp"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9A0776C3-970C-4727-B5D1-002D41700007}" type="pres">
      <dgm:prSet presAssocID="{7DF4EF2C-C164-440E-A3EE-BA01A8C3EC10}" presName="txShp" presStyleLbl="node1" presStyleIdx="0" presStyleCnt="3" custScaleX="101352" custLinFactNeighborX="-872" custLinFactNeighborY="95">
        <dgm:presLayoutVars>
          <dgm:bulletEnabled val="1"/>
        </dgm:presLayoutVars>
      </dgm:prSet>
      <dgm:spPr/>
    </dgm:pt>
    <dgm:pt modelId="{EE16A7EC-9E2E-45D9-8E57-0C39EF66ED13}" type="pres">
      <dgm:prSet presAssocID="{AB729D8F-D0C1-4B60-B437-311859A28C91}" presName="spacing" presStyleCnt="0"/>
      <dgm:spPr/>
    </dgm:pt>
    <dgm:pt modelId="{EB15321E-72F2-4EF4-B2B7-2F69DDE8B8B8}" type="pres">
      <dgm:prSet presAssocID="{1B63468B-ACD9-41B8-8235-92C36467605F}" presName="composite" presStyleCnt="0"/>
      <dgm:spPr/>
    </dgm:pt>
    <dgm:pt modelId="{B4AB3740-EA17-457B-81CB-6F5A8A932DD3}" type="pres">
      <dgm:prSet presAssocID="{1B63468B-ACD9-41B8-8235-92C36467605F}" presName="imgShp" presStyleLbl="fgImgPlace1" presStyleIdx="1" presStyleCnt="3"/>
      <dgm:spPr>
        <a:blipFill>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2A0F0F72-441E-4DB3-A8BC-F7DE43269164}" type="pres">
      <dgm:prSet presAssocID="{1B63468B-ACD9-41B8-8235-92C36467605F}" presName="txShp" presStyleLbl="node1" presStyleIdx="1" presStyleCnt="3">
        <dgm:presLayoutVars>
          <dgm:bulletEnabled val="1"/>
        </dgm:presLayoutVars>
      </dgm:prSet>
      <dgm:spPr/>
    </dgm:pt>
    <dgm:pt modelId="{62CD63F5-F484-4F18-9C7B-A85CC235A56B}" type="pres">
      <dgm:prSet presAssocID="{F91269C9-2862-4030-A152-1782867F5F4C}" presName="spacing" presStyleCnt="0"/>
      <dgm:spPr/>
    </dgm:pt>
    <dgm:pt modelId="{F836D754-AC9A-4455-AE5F-C7104BED71CD}" type="pres">
      <dgm:prSet presAssocID="{715940A9-7555-41F6-9FD7-785AE68EEB25}" presName="composite" presStyleCnt="0"/>
      <dgm:spPr/>
    </dgm:pt>
    <dgm:pt modelId="{80672372-5934-4D7B-99B4-42A7C9C19339}" type="pres">
      <dgm:prSet presAssocID="{715940A9-7555-41F6-9FD7-785AE68EEB25}" presName="imgShp" presStyleLbl="fgImgPlace1" presStyleIdx="2" presStyleCnt="3"/>
      <dgm:spPr>
        <a:blipFill>
          <a:blip xmlns:r="http://schemas.openxmlformats.org/officeDocument/2006/relationships"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dgm:spPr>
    </dgm:pt>
    <dgm:pt modelId="{ACB85131-803D-4B18-AED7-43527D62B6F9}" type="pres">
      <dgm:prSet presAssocID="{715940A9-7555-41F6-9FD7-785AE68EEB25}" presName="txShp" presStyleLbl="node1" presStyleIdx="2" presStyleCnt="3">
        <dgm:presLayoutVars>
          <dgm:bulletEnabled val="1"/>
        </dgm:presLayoutVars>
      </dgm:prSet>
      <dgm:spPr/>
    </dgm:pt>
  </dgm:ptLst>
  <dgm:cxnLst>
    <dgm:cxn modelId="{92D4641B-BD36-4DBD-84C8-60307CE7481A}" srcId="{A8341BE2-FC14-432F-BFAB-2E38DCEADB36}" destId="{715940A9-7555-41F6-9FD7-785AE68EEB25}" srcOrd="2" destOrd="0" parTransId="{9CEBE56A-3CD6-45BB-A1BB-418C2A21AE80}" sibTransId="{741AC1CB-07C3-4607-ACFE-DAB23F0D321F}"/>
    <dgm:cxn modelId="{9D4EA723-E5B6-4570-B9C9-A3FBFF80F296}" type="presOf" srcId="{715940A9-7555-41F6-9FD7-785AE68EEB25}" destId="{ACB85131-803D-4B18-AED7-43527D62B6F9}" srcOrd="0" destOrd="0" presId="urn:microsoft.com/office/officeart/2005/8/layout/vList3"/>
    <dgm:cxn modelId="{4FAB615F-A58A-42AE-AD78-DF694C5E4CA8}" type="presOf" srcId="{1B63468B-ACD9-41B8-8235-92C36467605F}" destId="{2A0F0F72-441E-4DB3-A8BC-F7DE43269164}" srcOrd="0" destOrd="0" presId="urn:microsoft.com/office/officeart/2005/8/layout/vList3"/>
    <dgm:cxn modelId="{F5BF9447-2AAC-4A70-9A5F-FC207A1EA843}" srcId="{A8341BE2-FC14-432F-BFAB-2E38DCEADB36}" destId="{7DF4EF2C-C164-440E-A3EE-BA01A8C3EC10}" srcOrd="0" destOrd="0" parTransId="{E69E07D2-4E1F-49D6-919D-3F4B6B6E7558}" sibTransId="{AB729D8F-D0C1-4B60-B437-311859A28C91}"/>
    <dgm:cxn modelId="{57C8C273-44F3-475D-8430-17463ADF085D}" type="presOf" srcId="{A8341BE2-FC14-432F-BFAB-2E38DCEADB36}" destId="{42A808A8-724E-4D58-923F-42BC998A23C1}" srcOrd="0" destOrd="0" presId="urn:microsoft.com/office/officeart/2005/8/layout/vList3"/>
    <dgm:cxn modelId="{F8CE09AB-68FE-4A31-84BC-2FB3FD4D112D}" type="presOf" srcId="{7DF4EF2C-C164-440E-A3EE-BA01A8C3EC10}" destId="{9A0776C3-970C-4727-B5D1-002D41700007}" srcOrd="0" destOrd="0" presId="urn:microsoft.com/office/officeart/2005/8/layout/vList3"/>
    <dgm:cxn modelId="{6DEF31B0-5D1B-48AC-A7EA-AB7BC1085154}" srcId="{A8341BE2-FC14-432F-BFAB-2E38DCEADB36}" destId="{1B63468B-ACD9-41B8-8235-92C36467605F}" srcOrd="1" destOrd="0" parTransId="{FF2035A0-9E3C-491F-96B6-EBAA648A52FA}" sibTransId="{F91269C9-2862-4030-A152-1782867F5F4C}"/>
    <dgm:cxn modelId="{E4B352B1-91B8-4C55-940E-6FFA6A09B954}" type="presParOf" srcId="{42A808A8-724E-4D58-923F-42BC998A23C1}" destId="{A6120AE9-1F73-4A48-A8A1-4DC6F9C8DE33}" srcOrd="0" destOrd="0" presId="urn:microsoft.com/office/officeart/2005/8/layout/vList3"/>
    <dgm:cxn modelId="{93012A5E-2EF8-4754-B043-5DCA828581F5}" type="presParOf" srcId="{A6120AE9-1F73-4A48-A8A1-4DC6F9C8DE33}" destId="{193B9F53-6F59-463D-B874-F756500400FE}" srcOrd="0" destOrd="0" presId="urn:microsoft.com/office/officeart/2005/8/layout/vList3"/>
    <dgm:cxn modelId="{F10F4D13-00B8-40D3-867C-8B41349B052A}" type="presParOf" srcId="{A6120AE9-1F73-4A48-A8A1-4DC6F9C8DE33}" destId="{9A0776C3-970C-4727-B5D1-002D41700007}" srcOrd="1" destOrd="0" presId="urn:microsoft.com/office/officeart/2005/8/layout/vList3"/>
    <dgm:cxn modelId="{6C0EAC01-C798-492D-8BC1-18611DEE0777}" type="presParOf" srcId="{42A808A8-724E-4D58-923F-42BC998A23C1}" destId="{EE16A7EC-9E2E-45D9-8E57-0C39EF66ED13}" srcOrd="1" destOrd="0" presId="urn:microsoft.com/office/officeart/2005/8/layout/vList3"/>
    <dgm:cxn modelId="{1634F03C-8CC4-4E89-83D9-1ABFD6DC7AA0}" type="presParOf" srcId="{42A808A8-724E-4D58-923F-42BC998A23C1}" destId="{EB15321E-72F2-4EF4-B2B7-2F69DDE8B8B8}" srcOrd="2" destOrd="0" presId="urn:microsoft.com/office/officeart/2005/8/layout/vList3"/>
    <dgm:cxn modelId="{4F475493-A4A1-44C3-AA5C-249E2308ECF3}" type="presParOf" srcId="{EB15321E-72F2-4EF4-B2B7-2F69DDE8B8B8}" destId="{B4AB3740-EA17-457B-81CB-6F5A8A932DD3}" srcOrd="0" destOrd="0" presId="urn:microsoft.com/office/officeart/2005/8/layout/vList3"/>
    <dgm:cxn modelId="{AC69D0A3-B89F-46FF-A5F8-C1F3A4655A14}" type="presParOf" srcId="{EB15321E-72F2-4EF4-B2B7-2F69DDE8B8B8}" destId="{2A0F0F72-441E-4DB3-A8BC-F7DE43269164}" srcOrd="1" destOrd="0" presId="urn:microsoft.com/office/officeart/2005/8/layout/vList3"/>
    <dgm:cxn modelId="{9E15F5E7-7A67-4A2F-ACC2-EE641D805B0D}" type="presParOf" srcId="{42A808A8-724E-4D58-923F-42BC998A23C1}" destId="{62CD63F5-F484-4F18-9C7B-A85CC235A56B}" srcOrd="3" destOrd="0" presId="urn:microsoft.com/office/officeart/2005/8/layout/vList3"/>
    <dgm:cxn modelId="{684A1285-3544-4F8D-B59F-E01349D32096}" type="presParOf" srcId="{42A808A8-724E-4D58-923F-42BC998A23C1}" destId="{F836D754-AC9A-4455-AE5F-C7104BED71CD}" srcOrd="4" destOrd="0" presId="urn:microsoft.com/office/officeart/2005/8/layout/vList3"/>
    <dgm:cxn modelId="{3FEA744E-F719-499B-8370-74F5F8BA0C39}" type="presParOf" srcId="{F836D754-AC9A-4455-AE5F-C7104BED71CD}" destId="{80672372-5934-4D7B-99B4-42A7C9C19339}" srcOrd="0" destOrd="0" presId="urn:microsoft.com/office/officeart/2005/8/layout/vList3"/>
    <dgm:cxn modelId="{CD980CC8-7386-478C-BE55-536754F8DB2B}" type="presParOf" srcId="{F836D754-AC9A-4455-AE5F-C7104BED71CD}" destId="{ACB85131-803D-4B18-AED7-43527D62B6F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341BE2-FC14-432F-BFAB-2E38DCEADB3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DF4EF2C-C164-440E-A3EE-BA01A8C3EC10}">
      <dgm:prSet/>
      <dgm:spPr/>
      <dgm:t>
        <a:bodyPr/>
        <a:lstStyle/>
        <a:p>
          <a:r>
            <a:rPr lang="en-US" dirty="0"/>
            <a:t>Valley Division</a:t>
          </a:r>
        </a:p>
      </dgm:t>
    </dgm:pt>
    <dgm:pt modelId="{E69E07D2-4E1F-49D6-919D-3F4B6B6E7558}" type="parTrans" cxnId="{F5BF9447-2AAC-4A70-9A5F-FC207A1EA843}">
      <dgm:prSet/>
      <dgm:spPr/>
      <dgm:t>
        <a:bodyPr/>
        <a:lstStyle/>
        <a:p>
          <a:endParaRPr lang="en-US"/>
        </a:p>
      </dgm:t>
    </dgm:pt>
    <dgm:pt modelId="{AB729D8F-D0C1-4B60-B437-311859A28C91}" type="sibTrans" cxnId="{F5BF9447-2AAC-4A70-9A5F-FC207A1EA843}">
      <dgm:prSet/>
      <dgm:spPr/>
      <dgm:t>
        <a:bodyPr/>
        <a:lstStyle/>
        <a:p>
          <a:endParaRPr lang="en-US"/>
        </a:p>
      </dgm:t>
    </dgm:pt>
    <dgm:pt modelId="{1B63468B-ACD9-41B8-8235-92C36467605F}">
      <dgm:prSet/>
      <dgm:spPr/>
      <dgm:t>
        <a:bodyPr/>
        <a:lstStyle/>
        <a:p>
          <a:r>
            <a:rPr lang="en-US" dirty="0"/>
            <a:t>Central Division</a:t>
          </a:r>
        </a:p>
      </dgm:t>
    </dgm:pt>
    <dgm:pt modelId="{F91269C9-2862-4030-A152-1782867F5F4C}" type="sibTrans" cxnId="{6DEF31B0-5D1B-48AC-A7EA-AB7BC1085154}">
      <dgm:prSet/>
      <dgm:spPr/>
      <dgm:t>
        <a:bodyPr/>
        <a:lstStyle/>
        <a:p>
          <a:endParaRPr lang="en-US"/>
        </a:p>
      </dgm:t>
    </dgm:pt>
    <dgm:pt modelId="{FF2035A0-9E3C-491F-96B6-EBAA648A52FA}" type="parTrans" cxnId="{6DEF31B0-5D1B-48AC-A7EA-AB7BC1085154}">
      <dgm:prSet/>
      <dgm:spPr/>
      <dgm:t>
        <a:bodyPr/>
        <a:lstStyle/>
        <a:p>
          <a:endParaRPr lang="en-US"/>
        </a:p>
      </dgm:t>
    </dgm:pt>
    <dgm:pt modelId="{42A808A8-724E-4D58-923F-42BC998A23C1}" type="pres">
      <dgm:prSet presAssocID="{A8341BE2-FC14-432F-BFAB-2E38DCEADB36}" presName="linearFlow" presStyleCnt="0">
        <dgm:presLayoutVars>
          <dgm:dir/>
          <dgm:resizeHandles val="exact"/>
        </dgm:presLayoutVars>
      </dgm:prSet>
      <dgm:spPr/>
    </dgm:pt>
    <dgm:pt modelId="{A6120AE9-1F73-4A48-A8A1-4DC6F9C8DE33}" type="pres">
      <dgm:prSet presAssocID="{7DF4EF2C-C164-440E-A3EE-BA01A8C3EC10}" presName="composite" presStyleCnt="0"/>
      <dgm:spPr/>
    </dgm:pt>
    <dgm:pt modelId="{193B9F53-6F59-463D-B874-F756500400FE}" type="pres">
      <dgm:prSet presAssocID="{7DF4EF2C-C164-440E-A3EE-BA01A8C3EC10}" presName="imgShp" presStyleLbl="fgImgPlace1" presStyleIdx="0" presStyleCnt="2" custScaleX="73920" custScaleY="74802" custLinFactNeighborX="-19312" custLinFactNeighborY="26928"/>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9A0776C3-970C-4727-B5D1-002D41700007}" type="pres">
      <dgm:prSet presAssocID="{7DF4EF2C-C164-440E-A3EE-BA01A8C3EC10}" presName="txShp" presStyleLbl="node1" presStyleIdx="0" presStyleCnt="2" custScaleX="126043" custScaleY="59865" custLinFactNeighborX="-12892" custLinFactNeighborY="27995">
        <dgm:presLayoutVars>
          <dgm:bulletEnabled val="1"/>
        </dgm:presLayoutVars>
      </dgm:prSet>
      <dgm:spPr/>
    </dgm:pt>
    <dgm:pt modelId="{EE16A7EC-9E2E-45D9-8E57-0C39EF66ED13}" type="pres">
      <dgm:prSet presAssocID="{AB729D8F-D0C1-4B60-B437-311859A28C91}" presName="spacing" presStyleCnt="0"/>
      <dgm:spPr/>
    </dgm:pt>
    <dgm:pt modelId="{EB15321E-72F2-4EF4-B2B7-2F69DDE8B8B8}" type="pres">
      <dgm:prSet presAssocID="{1B63468B-ACD9-41B8-8235-92C36467605F}" presName="composite" presStyleCnt="0"/>
      <dgm:spPr/>
    </dgm:pt>
    <dgm:pt modelId="{B4AB3740-EA17-457B-81CB-6F5A8A932DD3}" type="pres">
      <dgm:prSet presAssocID="{1B63468B-ACD9-41B8-8235-92C36467605F}" presName="imgShp" presStyleLbl="fgImgPlace1" presStyleIdx="1" presStyleCnt="2" custScaleX="71485" custScaleY="71349" custLinFactNeighborX="7169" custLinFactNeighborY="60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A0F0F72-441E-4DB3-A8BC-F7DE43269164}" type="pres">
      <dgm:prSet presAssocID="{1B63468B-ACD9-41B8-8235-92C36467605F}" presName="txShp" presStyleLbl="node1" presStyleIdx="1" presStyleCnt="2" custScaleX="129781" custScaleY="65165">
        <dgm:presLayoutVars>
          <dgm:bulletEnabled val="1"/>
        </dgm:presLayoutVars>
      </dgm:prSet>
      <dgm:spPr/>
    </dgm:pt>
  </dgm:ptLst>
  <dgm:cxnLst>
    <dgm:cxn modelId="{4FAB615F-A58A-42AE-AD78-DF694C5E4CA8}" type="presOf" srcId="{1B63468B-ACD9-41B8-8235-92C36467605F}" destId="{2A0F0F72-441E-4DB3-A8BC-F7DE43269164}" srcOrd="0" destOrd="0" presId="urn:microsoft.com/office/officeart/2005/8/layout/vList3"/>
    <dgm:cxn modelId="{F5BF9447-2AAC-4A70-9A5F-FC207A1EA843}" srcId="{A8341BE2-FC14-432F-BFAB-2E38DCEADB36}" destId="{7DF4EF2C-C164-440E-A3EE-BA01A8C3EC10}" srcOrd="0" destOrd="0" parTransId="{E69E07D2-4E1F-49D6-919D-3F4B6B6E7558}" sibTransId="{AB729D8F-D0C1-4B60-B437-311859A28C91}"/>
    <dgm:cxn modelId="{57C8C273-44F3-475D-8430-17463ADF085D}" type="presOf" srcId="{A8341BE2-FC14-432F-BFAB-2E38DCEADB36}" destId="{42A808A8-724E-4D58-923F-42BC998A23C1}" srcOrd="0" destOrd="0" presId="urn:microsoft.com/office/officeart/2005/8/layout/vList3"/>
    <dgm:cxn modelId="{F8CE09AB-68FE-4A31-84BC-2FB3FD4D112D}" type="presOf" srcId="{7DF4EF2C-C164-440E-A3EE-BA01A8C3EC10}" destId="{9A0776C3-970C-4727-B5D1-002D41700007}" srcOrd="0" destOrd="0" presId="urn:microsoft.com/office/officeart/2005/8/layout/vList3"/>
    <dgm:cxn modelId="{6DEF31B0-5D1B-48AC-A7EA-AB7BC1085154}" srcId="{A8341BE2-FC14-432F-BFAB-2E38DCEADB36}" destId="{1B63468B-ACD9-41B8-8235-92C36467605F}" srcOrd="1" destOrd="0" parTransId="{FF2035A0-9E3C-491F-96B6-EBAA648A52FA}" sibTransId="{F91269C9-2862-4030-A152-1782867F5F4C}"/>
    <dgm:cxn modelId="{E4B352B1-91B8-4C55-940E-6FFA6A09B954}" type="presParOf" srcId="{42A808A8-724E-4D58-923F-42BC998A23C1}" destId="{A6120AE9-1F73-4A48-A8A1-4DC6F9C8DE33}" srcOrd="0" destOrd="0" presId="urn:microsoft.com/office/officeart/2005/8/layout/vList3"/>
    <dgm:cxn modelId="{93012A5E-2EF8-4754-B043-5DCA828581F5}" type="presParOf" srcId="{A6120AE9-1F73-4A48-A8A1-4DC6F9C8DE33}" destId="{193B9F53-6F59-463D-B874-F756500400FE}" srcOrd="0" destOrd="0" presId="urn:microsoft.com/office/officeart/2005/8/layout/vList3"/>
    <dgm:cxn modelId="{F10F4D13-00B8-40D3-867C-8B41349B052A}" type="presParOf" srcId="{A6120AE9-1F73-4A48-A8A1-4DC6F9C8DE33}" destId="{9A0776C3-970C-4727-B5D1-002D41700007}" srcOrd="1" destOrd="0" presId="urn:microsoft.com/office/officeart/2005/8/layout/vList3"/>
    <dgm:cxn modelId="{6C0EAC01-C798-492D-8BC1-18611DEE0777}" type="presParOf" srcId="{42A808A8-724E-4D58-923F-42BC998A23C1}" destId="{EE16A7EC-9E2E-45D9-8E57-0C39EF66ED13}" srcOrd="1" destOrd="0" presId="urn:microsoft.com/office/officeart/2005/8/layout/vList3"/>
    <dgm:cxn modelId="{1634F03C-8CC4-4E89-83D9-1ABFD6DC7AA0}" type="presParOf" srcId="{42A808A8-724E-4D58-923F-42BC998A23C1}" destId="{EB15321E-72F2-4EF4-B2B7-2F69DDE8B8B8}" srcOrd="2" destOrd="0" presId="urn:microsoft.com/office/officeart/2005/8/layout/vList3"/>
    <dgm:cxn modelId="{4F475493-A4A1-44C3-AA5C-249E2308ECF3}" type="presParOf" srcId="{EB15321E-72F2-4EF4-B2B7-2F69DDE8B8B8}" destId="{B4AB3740-EA17-457B-81CB-6F5A8A932DD3}" srcOrd="0" destOrd="0" presId="urn:microsoft.com/office/officeart/2005/8/layout/vList3"/>
    <dgm:cxn modelId="{AC69D0A3-B89F-46FF-A5F8-C1F3A4655A14}" type="presParOf" srcId="{EB15321E-72F2-4EF4-B2B7-2F69DDE8B8B8}" destId="{2A0F0F72-441E-4DB3-A8BC-F7DE43269164}"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776C3-970C-4727-B5D1-002D41700007}">
      <dsp:nvSpPr>
        <dsp:cNvPr id="0" name=""/>
        <dsp:cNvSpPr/>
      </dsp:nvSpPr>
      <dsp:spPr>
        <a:xfrm rot="10800000">
          <a:off x="1867351" y="1995"/>
          <a:ext cx="6867850" cy="11534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627" tIns="198120" rIns="369824"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Golden Gate Division</a:t>
          </a:r>
        </a:p>
      </dsp:txBody>
      <dsp:txXfrm rot="10800000">
        <a:off x="2155706" y="1995"/>
        <a:ext cx="6579495" cy="1153420"/>
      </dsp:txXfrm>
    </dsp:sp>
    <dsp:sp modelId="{193B9F53-6F59-463D-B874-F756500400FE}">
      <dsp:nvSpPr>
        <dsp:cNvPr id="0" name=""/>
        <dsp:cNvSpPr/>
      </dsp:nvSpPr>
      <dsp:spPr>
        <a:xfrm>
          <a:off x="1395537" y="899"/>
          <a:ext cx="1153420" cy="1153420"/>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F0F72-441E-4DB3-A8BC-F7DE43269164}">
      <dsp:nvSpPr>
        <dsp:cNvPr id="0" name=""/>
        <dsp:cNvSpPr/>
      </dsp:nvSpPr>
      <dsp:spPr>
        <a:xfrm rot="10800000">
          <a:off x="1995151" y="1498625"/>
          <a:ext cx="6776235" cy="11534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627" tIns="198120" rIns="369824"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Southern Division</a:t>
          </a:r>
        </a:p>
      </dsp:txBody>
      <dsp:txXfrm rot="10800000">
        <a:off x="2283506" y="1498625"/>
        <a:ext cx="6487880" cy="1153420"/>
      </dsp:txXfrm>
    </dsp:sp>
    <dsp:sp modelId="{B4AB3740-EA17-457B-81CB-6F5A8A932DD3}">
      <dsp:nvSpPr>
        <dsp:cNvPr id="0" name=""/>
        <dsp:cNvSpPr/>
      </dsp:nvSpPr>
      <dsp:spPr>
        <a:xfrm>
          <a:off x="1418440" y="1498625"/>
          <a:ext cx="1153420" cy="1153420"/>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B85131-803D-4B18-AED7-43527D62B6F9}">
      <dsp:nvSpPr>
        <dsp:cNvPr id="0" name=""/>
        <dsp:cNvSpPr/>
      </dsp:nvSpPr>
      <dsp:spPr>
        <a:xfrm rot="10800000">
          <a:off x="1995151" y="2996350"/>
          <a:ext cx="6776235" cy="11534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627" tIns="198120" rIns="369824" bIns="198120" numCol="1" spcCol="1270" anchor="ctr" anchorCtr="0">
          <a:noAutofit/>
        </a:bodyPr>
        <a:lstStyle/>
        <a:p>
          <a:pPr marL="0" lvl="0" indent="0" algn="ctr" defTabSz="2311400">
            <a:lnSpc>
              <a:spcPct val="90000"/>
            </a:lnSpc>
            <a:spcBef>
              <a:spcPct val="0"/>
            </a:spcBef>
            <a:spcAft>
              <a:spcPct val="35000"/>
            </a:spcAft>
            <a:buNone/>
          </a:pPr>
          <a:r>
            <a:rPr lang="en-US" sz="5200" kern="1200"/>
            <a:t>Border Division</a:t>
          </a:r>
        </a:p>
      </dsp:txBody>
      <dsp:txXfrm rot="10800000">
        <a:off x="2283506" y="2996350"/>
        <a:ext cx="6487880" cy="1153420"/>
      </dsp:txXfrm>
    </dsp:sp>
    <dsp:sp modelId="{80672372-5934-4D7B-99B4-42A7C9C19339}">
      <dsp:nvSpPr>
        <dsp:cNvPr id="0" name=""/>
        <dsp:cNvSpPr/>
      </dsp:nvSpPr>
      <dsp:spPr>
        <a:xfrm>
          <a:off x="1418440" y="2996350"/>
          <a:ext cx="1153420" cy="1153420"/>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776C3-970C-4727-B5D1-002D41700007}">
      <dsp:nvSpPr>
        <dsp:cNvPr id="0" name=""/>
        <dsp:cNvSpPr/>
      </dsp:nvSpPr>
      <dsp:spPr>
        <a:xfrm rot="10800000">
          <a:off x="0" y="816145"/>
          <a:ext cx="8540970" cy="13769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4313" tIns="240030" rIns="448056"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Valley Division</a:t>
          </a:r>
        </a:p>
      </dsp:txBody>
      <dsp:txXfrm rot="10800000">
        <a:off x="344250" y="816145"/>
        <a:ext cx="8196720" cy="1376999"/>
      </dsp:txXfrm>
    </dsp:sp>
    <dsp:sp modelId="{193B9F53-6F59-463D-B874-F756500400FE}">
      <dsp:nvSpPr>
        <dsp:cNvPr id="0" name=""/>
        <dsp:cNvSpPr/>
      </dsp:nvSpPr>
      <dsp:spPr>
        <a:xfrm>
          <a:off x="412441" y="619813"/>
          <a:ext cx="1700289" cy="1720576"/>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F0F72-441E-4DB3-A8BC-F7DE43269164}">
      <dsp:nvSpPr>
        <dsp:cNvPr id="0" name=""/>
        <dsp:cNvSpPr/>
      </dsp:nvSpPr>
      <dsp:spPr>
        <a:xfrm rot="10800000">
          <a:off x="697780" y="2473323"/>
          <a:ext cx="8794266" cy="14989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4313" tIns="240030" rIns="448056"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Central Division</a:t>
          </a:r>
        </a:p>
      </dsp:txBody>
      <dsp:txXfrm rot="10800000">
        <a:off x="1072507" y="2473323"/>
        <a:ext cx="8419539" cy="1498908"/>
      </dsp:txXfrm>
    </dsp:sp>
    <dsp:sp modelId="{B4AB3740-EA17-457B-81CB-6F5A8A932DD3}">
      <dsp:nvSpPr>
        <dsp:cNvPr id="0" name=""/>
        <dsp:cNvSpPr/>
      </dsp:nvSpPr>
      <dsp:spPr>
        <a:xfrm>
          <a:off x="1049555" y="2402624"/>
          <a:ext cx="1644279" cy="1641151"/>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C7739-1273-44EE-98B7-23F9625B4DC5}"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69CC4-AC90-4802-BBB9-2E62ACA0AA02}" type="slidenum">
              <a:rPr lang="en-US" smtClean="0"/>
              <a:t>‹#›</a:t>
            </a:fld>
            <a:endParaRPr lang="en-US"/>
          </a:p>
        </p:txBody>
      </p:sp>
    </p:spTree>
    <p:extLst>
      <p:ext uri="{BB962C8B-B14F-4D97-AF65-F5344CB8AC3E}">
        <p14:creationId xmlns:p14="http://schemas.microsoft.com/office/powerpoint/2010/main" val="115862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F1AB50-F0B4-2540-9096-D6F2A329C3D7}" type="slidenum">
              <a:rPr lang="en-US" smtClean="0"/>
              <a:t>9</a:t>
            </a:fld>
            <a:endParaRPr lang="en-US"/>
          </a:p>
        </p:txBody>
      </p:sp>
    </p:spTree>
    <p:extLst>
      <p:ext uri="{BB962C8B-B14F-4D97-AF65-F5344CB8AC3E}">
        <p14:creationId xmlns:p14="http://schemas.microsoft.com/office/powerpoint/2010/main" val="219561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169CC4-AC90-4802-BBB9-2E62ACA0AA02}" type="slidenum">
              <a:rPr lang="en-US" smtClean="0"/>
              <a:t>26</a:t>
            </a:fld>
            <a:endParaRPr lang="en-US"/>
          </a:p>
        </p:txBody>
      </p:sp>
    </p:spTree>
    <p:extLst>
      <p:ext uri="{BB962C8B-B14F-4D97-AF65-F5344CB8AC3E}">
        <p14:creationId xmlns:p14="http://schemas.microsoft.com/office/powerpoint/2010/main" val="118034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169CC4-AC90-4802-BBB9-2E62ACA0AA02}" type="slidenum">
              <a:rPr lang="en-US" smtClean="0"/>
              <a:t>27</a:t>
            </a:fld>
            <a:endParaRPr lang="en-US"/>
          </a:p>
        </p:txBody>
      </p:sp>
    </p:spTree>
    <p:extLst>
      <p:ext uri="{BB962C8B-B14F-4D97-AF65-F5344CB8AC3E}">
        <p14:creationId xmlns:p14="http://schemas.microsoft.com/office/powerpoint/2010/main" val="3714145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8" name="Graphic 17">
            <a:extLst>
              <a:ext uri="{FF2B5EF4-FFF2-40B4-BE49-F238E27FC236}">
                <a16:creationId xmlns:a16="http://schemas.microsoft.com/office/drawing/2014/main" id="{B6FCCD27-9D2E-4B11-9117-448F980E68B3}"/>
              </a:ext>
            </a:extLst>
          </p:cNvPr>
          <p:cNvPicPr>
            <a:picLocks noChangeAspect="1"/>
          </p:cNvPicPr>
          <p:nvPr userDrawn="1"/>
        </p:nvPicPr>
        <p:blipFill rotWithShape="1">
          <a:blip r:embed="rId2">
            <a:alphaModFix/>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14252" r="15925"/>
          <a:stretch/>
        </p:blipFill>
        <p:spPr>
          <a:xfrm>
            <a:off x="-1" y="259146"/>
            <a:ext cx="12192001" cy="6340634"/>
          </a:xfrm>
          <a:prstGeom prst="rect">
            <a:avLst/>
          </a:prstGeom>
        </p:spPr>
      </p:pic>
      <p:pic>
        <p:nvPicPr>
          <p:cNvPr id="19" name="Graphic 18">
            <a:extLst>
              <a:ext uri="{FF2B5EF4-FFF2-40B4-BE49-F238E27FC236}">
                <a16:creationId xmlns:a16="http://schemas.microsoft.com/office/drawing/2014/main" id="{2FBFF678-4113-4224-AED0-DC70A41116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422099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0CD2816-309D-47E2-B678-A170D2E1EEEC}"/>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3107" r="3107"/>
          <a:stretch/>
        </p:blipFill>
        <p:spPr>
          <a:xfrm>
            <a:off x="0" y="0"/>
            <a:ext cx="12192000" cy="6858000"/>
          </a:xfrm>
          <a:prstGeom prst="rect">
            <a:avLst/>
          </a:prstGeom>
        </p:spPr>
      </p:pic>
      <p:pic>
        <p:nvPicPr>
          <p:cNvPr id="3" name="Graphic 2">
            <a:extLst>
              <a:ext uri="{FF2B5EF4-FFF2-40B4-BE49-F238E27FC236}">
                <a16:creationId xmlns:a16="http://schemas.microsoft.com/office/drawing/2014/main" id="{BB7C0E37-DAA8-4A72-8D35-585F2D1B5C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97203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0CD2816-309D-47E2-B678-A170D2E1EEEC}"/>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11203" t="28134" r="61883" b="12849"/>
          <a:stretch/>
        </p:blipFill>
        <p:spPr>
          <a:xfrm>
            <a:off x="6263639" y="0"/>
            <a:ext cx="5928361" cy="6858000"/>
          </a:xfrm>
          <a:prstGeom prst="rect">
            <a:avLst/>
          </a:prstGeom>
        </p:spPr>
      </p:pic>
      <p:sp>
        <p:nvSpPr>
          <p:cNvPr id="4" name="Rectangle 3">
            <a:extLst>
              <a:ext uri="{FF2B5EF4-FFF2-40B4-BE49-F238E27FC236}">
                <a16:creationId xmlns:a16="http://schemas.microsoft.com/office/drawing/2014/main" id="{EB8597A1-6DE0-4DBD-A1DA-2E26ABC8C2D7}"/>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32E9F95E-13DB-467D-A29F-6B979422A8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215125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0CD2816-309D-47E2-B678-A170D2E1EEEC}"/>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11160" t="30124" r="70189" b="9037"/>
          <a:stretch/>
        </p:blipFill>
        <p:spPr>
          <a:xfrm>
            <a:off x="8206740" y="0"/>
            <a:ext cx="3985260" cy="6858000"/>
          </a:xfrm>
          <a:prstGeom prst="rect">
            <a:avLst/>
          </a:prstGeom>
        </p:spPr>
      </p:pic>
    </p:spTree>
    <p:extLst>
      <p:ext uri="{BB962C8B-B14F-4D97-AF65-F5344CB8AC3E}">
        <p14:creationId xmlns:p14="http://schemas.microsoft.com/office/powerpoint/2010/main" val="2524887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7" name="Group 6">
            <a:extLst>
              <a:ext uri="{FF2B5EF4-FFF2-40B4-BE49-F238E27FC236}">
                <a16:creationId xmlns:a16="http://schemas.microsoft.com/office/drawing/2014/main" id="{77118370-F6DF-49A3-A650-4E0BD59AD160}"/>
              </a:ext>
            </a:extLst>
          </p:cNvPr>
          <p:cNvGrpSpPr/>
          <p:nvPr userDrawn="1"/>
        </p:nvGrpSpPr>
        <p:grpSpPr>
          <a:xfrm>
            <a:off x="-2" y="0"/>
            <a:ext cx="11340280" cy="6156252"/>
            <a:chOff x="5274695" y="2863453"/>
            <a:chExt cx="6065584" cy="3292799"/>
          </a:xfrm>
        </p:grpSpPr>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60721" t="63520" r="1"/>
            <a:stretch/>
          </p:blipFill>
          <p:spPr>
            <a:xfrm>
              <a:off x="5274695" y="2863453"/>
              <a:ext cx="6065584" cy="3289641"/>
            </a:xfrm>
            <a:prstGeom prst="rect">
              <a:avLst/>
            </a:prstGeom>
          </p:spPr>
        </p:pic>
        <p:sp>
          <p:nvSpPr>
            <p:cNvPr id="4" name="Rectangle 3">
              <a:extLst>
                <a:ext uri="{FF2B5EF4-FFF2-40B4-BE49-F238E27FC236}">
                  <a16:creationId xmlns:a16="http://schemas.microsoft.com/office/drawing/2014/main" id="{A76E3E16-C88D-4D32-8AA1-435077CAB2D7}"/>
                </a:ext>
              </a:extLst>
            </p:cNvPr>
            <p:cNvSpPr/>
            <p:nvPr userDrawn="1"/>
          </p:nvSpPr>
          <p:spPr>
            <a:xfrm>
              <a:off x="9165265"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Rectangle 17">
              <a:extLst>
                <a:ext uri="{FF2B5EF4-FFF2-40B4-BE49-F238E27FC236}">
                  <a16:creationId xmlns:a16="http://schemas.microsoft.com/office/drawing/2014/main" id="{55B63755-2D89-4E49-83A9-F55C6D9FB966}"/>
                </a:ext>
              </a:extLst>
            </p:cNvPr>
            <p:cNvSpPr/>
            <p:nvPr userDrawn="1"/>
          </p:nvSpPr>
          <p:spPr>
            <a:xfrm>
              <a:off x="10909004"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C434EC-35B1-46FA-8D45-B7385012071A}"/>
                </a:ext>
              </a:extLst>
            </p:cNvPr>
            <p:cNvSpPr/>
            <p:nvPr userDrawn="1"/>
          </p:nvSpPr>
          <p:spPr>
            <a:xfrm>
              <a:off x="7283302" y="3296093"/>
              <a:ext cx="3806456"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7288619" y="4391247"/>
              <a:ext cx="154172"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F0932D23-A87F-4909-A0D4-3FCB7EB289D6}"/>
                </a:ext>
              </a:extLst>
            </p:cNvPr>
            <p:cNvSpPr/>
            <p:nvPr userDrawn="1"/>
          </p:nvSpPr>
          <p:spPr>
            <a:xfrm>
              <a:off x="9048307"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Rectangle 19">
              <a:extLst>
                <a:ext uri="{FF2B5EF4-FFF2-40B4-BE49-F238E27FC236}">
                  <a16:creationId xmlns:a16="http://schemas.microsoft.com/office/drawing/2014/main" id="{1B58E29C-3936-4D25-8BCA-FC17F2E20244}"/>
                </a:ext>
              </a:extLst>
            </p:cNvPr>
            <p:cNvSpPr/>
            <p:nvPr userDrawn="1"/>
          </p:nvSpPr>
          <p:spPr>
            <a:xfrm>
              <a:off x="9314121"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pic>
        <p:nvPicPr>
          <p:cNvPr id="21" name="Graphic 20">
            <a:extLst>
              <a:ext uri="{FF2B5EF4-FFF2-40B4-BE49-F238E27FC236}">
                <a16:creationId xmlns:a16="http://schemas.microsoft.com/office/drawing/2014/main" id="{9DA81462-2C35-441D-B592-1FC61DFAA5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275992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7" name="Group 6">
            <a:extLst>
              <a:ext uri="{FF2B5EF4-FFF2-40B4-BE49-F238E27FC236}">
                <a16:creationId xmlns:a16="http://schemas.microsoft.com/office/drawing/2014/main" id="{77118370-F6DF-49A3-A650-4E0BD59AD160}"/>
              </a:ext>
            </a:extLst>
          </p:cNvPr>
          <p:cNvGrpSpPr/>
          <p:nvPr userDrawn="1"/>
        </p:nvGrpSpPr>
        <p:grpSpPr>
          <a:xfrm>
            <a:off x="3566158" y="0"/>
            <a:ext cx="8625843" cy="6156252"/>
            <a:chOff x="5274695" y="2863453"/>
            <a:chExt cx="4613711" cy="3292799"/>
          </a:xfrm>
        </p:grpSpPr>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60721" t="63520" r="9403"/>
            <a:stretch/>
          </p:blipFill>
          <p:spPr>
            <a:xfrm>
              <a:off x="5274695" y="2863453"/>
              <a:ext cx="4613711" cy="3289641"/>
            </a:xfrm>
            <a:prstGeom prst="rect">
              <a:avLst/>
            </a:prstGeom>
          </p:spPr>
        </p:pic>
        <p:sp>
          <p:nvSpPr>
            <p:cNvPr id="4" name="Rectangle 3">
              <a:extLst>
                <a:ext uri="{FF2B5EF4-FFF2-40B4-BE49-F238E27FC236}">
                  <a16:creationId xmlns:a16="http://schemas.microsoft.com/office/drawing/2014/main" id="{A76E3E16-C88D-4D32-8AA1-435077CAB2D7}"/>
                </a:ext>
              </a:extLst>
            </p:cNvPr>
            <p:cNvSpPr/>
            <p:nvPr userDrawn="1"/>
          </p:nvSpPr>
          <p:spPr>
            <a:xfrm>
              <a:off x="9165265"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C434EC-35B1-46FA-8D45-B7385012071A}"/>
                </a:ext>
              </a:extLst>
            </p:cNvPr>
            <p:cNvSpPr/>
            <p:nvPr userDrawn="1"/>
          </p:nvSpPr>
          <p:spPr>
            <a:xfrm>
              <a:off x="7283302" y="3296093"/>
              <a:ext cx="2605104"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7288619" y="4391247"/>
              <a:ext cx="154172"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F0932D23-A87F-4909-A0D4-3FCB7EB289D6}"/>
                </a:ext>
              </a:extLst>
            </p:cNvPr>
            <p:cNvSpPr/>
            <p:nvPr userDrawn="1"/>
          </p:nvSpPr>
          <p:spPr>
            <a:xfrm>
              <a:off x="9048307"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Rectangle 19">
              <a:extLst>
                <a:ext uri="{FF2B5EF4-FFF2-40B4-BE49-F238E27FC236}">
                  <a16:creationId xmlns:a16="http://schemas.microsoft.com/office/drawing/2014/main" id="{1B58E29C-3936-4D25-8BCA-FC17F2E20244}"/>
                </a:ext>
              </a:extLst>
            </p:cNvPr>
            <p:cNvSpPr/>
            <p:nvPr userDrawn="1"/>
          </p:nvSpPr>
          <p:spPr>
            <a:xfrm>
              <a:off x="9314121"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22" name="Rectangle 21">
            <a:extLst>
              <a:ext uri="{FF2B5EF4-FFF2-40B4-BE49-F238E27FC236}">
                <a16:creationId xmlns:a16="http://schemas.microsoft.com/office/drawing/2014/main" id="{D0E0C88D-6CA7-47AC-86D6-27F26BFF5BBA}"/>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3" name="Graphic 22">
            <a:extLst>
              <a:ext uri="{FF2B5EF4-FFF2-40B4-BE49-F238E27FC236}">
                <a16:creationId xmlns:a16="http://schemas.microsoft.com/office/drawing/2014/main" id="{BCE0D7DC-B07B-4BAB-9B76-33B8F5D6A9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588346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1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7" name="Group 6">
            <a:extLst>
              <a:ext uri="{FF2B5EF4-FFF2-40B4-BE49-F238E27FC236}">
                <a16:creationId xmlns:a16="http://schemas.microsoft.com/office/drawing/2014/main" id="{77118370-F6DF-49A3-A650-4E0BD59AD160}"/>
              </a:ext>
            </a:extLst>
          </p:cNvPr>
          <p:cNvGrpSpPr/>
          <p:nvPr userDrawn="1"/>
        </p:nvGrpSpPr>
        <p:grpSpPr>
          <a:xfrm>
            <a:off x="4785357" y="-1"/>
            <a:ext cx="7406644" cy="6024487"/>
            <a:chOff x="5274695" y="2863453"/>
            <a:chExt cx="3961597" cy="3222323"/>
          </a:xfrm>
        </p:grpSpPr>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60721" t="63519" r="13625" b="812"/>
            <a:stretch/>
          </p:blipFill>
          <p:spPr>
            <a:xfrm>
              <a:off x="5274695" y="2863453"/>
              <a:ext cx="3961597" cy="3216459"/>
            </a:xfrm>
            <a:prstGeom prst="rect">
              <a:avLst/>
            </a:prstGeom>
          </p:spPr>
        </p:pic>
        <p:sp>
          <p:nvSpPr>
            <p:cNvPr id="2" name="Rectangle 1">
              <a:extLst>
                <a:ext uri="{FF2B5EF4-FFF2-40B4-BE49-F238E27FC236}">
                  <a16:creationId xmlns:a16="http://schemas.microsoft.com/office/drawing/2014/main" id="{1FC434EC-35B1-46FA-8D45-B7385012071A}"/>
                </a:ext>
              </a:extLst>
            </p:cNvPr>
            <p:cNvSpPr/>
            <p:nvPr userDrawn="1"/>
          </p:nvSpPr>
          <p:spPr>
            <a:xfrm>
              <a:off x="7283302" y="3296093"/>
              <a:ext cx="1952990"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Rectangle 23">
              <a:extLst>
                <a:ext uri="{FF2B5EF4-FFF2-40B4-BE49-F238E27FC236}">
                  <a16:creationId xmlns:a16="http://schemas.microsoft.com/office/drawing/2014/main" id="{D1C43E02-878E-4589-9F12-B588F14FDF23}"/>
                </a:ext>
              </a:extLst>
            </p:cNvPr>
            <p:cNvSpPr/>
            <p:nvPr userDrawn="1"/>
          </p:nvSpPr>
          <p:spPr>
            <a:xfrm>
              <a:off x="7283185" y="4634432"/>
              <a:ext cx="89146" cy="145134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7283185" y="3574746"/>
              <a:ext cx="89146"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18" name="Rectangle 17">
            <a:extLst>
              <a:ext uri="{FF2B5EF4-FFF2-40B4-BE49-F238E27FC236}">
                <a16:creationId xmlns:a16="http://schemas.microsoft.com/office/drawing/2014/main" id="{A04A409E-35B5-4E1A-BD9A-E280AE7B148B}"/>
              </a:ext>
            </a:extLst>
          </p:cNvPr>
          <p:cNvSpPr/>
          <p:nvPr userDrawn="1"/>
        </p:nvSpPr>
        <p:spPr>
          <a:xfrm>
            <a:off x="0" y="0"/>
            <a:ext cx="8225067"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1" name="Graphic 20">
            <a:extLst>
              <a:ext uri="{FF2B5EF4-FFF2-40B4-BE49-F238E27FC236}">
                <a16:creationId xmlns:a16="http://schemas.microsoft.com/office/drawing/2014/main" id="{103F65C5-C046-4FD0-BD17-00693A7CCC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3247009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27309" t="39318" r="1643"/>
          <a:stretch/>
        </p:blipFill>
        <p:spPr>
          <a:xfrm>
            <a:off x="0" y="0"/>
            <a:ext cx="12192000" cy="6080760"/>
          </a:xfrm>
          <a:prstGeom prst="rect">
            <a:avLst/>
          </a:prstGeom>
        </p:spPr>
      </p:pic>
      <p:pic>
        <p:nvPicPr>
          <p:cNvPr id="2" name="Graphic 1">
            <a:extLst>
              <a:ext uri="{FF2B5EF4-FFF2-40B4-BE49-F238E27FC236}">
                <a16:creationId xmlns:a16="http://schemas.microsoft.com/office/drawing/2014/main" id="{DF6FD7F0-1C42-4150-BF02-BE0D20B081E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737941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27309" t="39318" r="38455"/>
          <a:stretch/>
        </p:blipFill>
        <p:spPr>
          <a:xfrm>
            <a:off x="6316980" y="0"/>
            <a:ext cx="5875020" cy="6080760"/>
          </a:xfrm>
          <a:prstGeom prst="rect">
            <a:avLst/>
          </a:prstGeom>
        </p:spPr>
      </p:pic>
      <p:sp>
        <p:nvSpPr>
          <p:cNvPr id="17" name="Rectangle 16">
            <a:extLst>
              <a:ext uri="{FF2B5EF4-FFF2-40B4-BE49-F238E27FC236}">
                <a16:creationId xmlns:a16="http://schemas.microsoft.com/office/drawing/2014/main" id="{298A114B-A2EC-486F-AA8D-B08CA9EE784A}"/>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8" name="Graphic 17">
            <a:extLst>
              <a:ext uri="{FF2B5EF4-FFF2-40B4-BE49-F238E27FC236}">
                <a16:creationId xmlns:a16="http://schemas.microsoft.com/office/drawing/2014/main" id="{C91BCAAB-D183-4199-A503-77FCE331B5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88281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27309" t="39318" r="46347"/>
          <a:stretch/>
        </p:blipFill>
        <p:spPr>
          <a:xfrm>
            <a:off x="7671218" y="0"/>
            <a:ext cx="4520782" cy="6080760"/>
          </a:xfrm>
          <a:prstGeom prst="rect">
            <a:avLst/>
          </a:prstGeom>
        </p:spPr>
      </p:pic>
      <p:sp>
        <p:nvSpPr>
          <p:cNvPr id="19" name="Rectangle 18">
            <a:extLst>
              <a:ext uri="{FF2B5EF4-FFF2-40B4-BE49-F238E27FC236}">
                <a16:creationId xmlns:a16="http://schemas.microsoft.com/office/drawing/2014/main" id="{5010CC7A-0E40-4C35-900A-6A5D9FEDE9B1}"/>
              </a:ext>
            </a:extLst>
          </p:cNvPr>
          <p:cNvSpPr/>
          <p:nvPr userDrawn="1"/>
        </p:nvSpPr>
        <p:spPr>
          <a:xfrm>
            <a:off x="0" y="0"/>
            <a:ext cx="8225067"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0" name="Graphic 19">
            <a:extLst>
              <a:ext uri="{FF2B5EF4-FFF2-40B4-BE49-F238E27FC236}">
                <a16:creationId xmlns:a16="http://schemas.microsoft.com/office/drawing/2014/main" id="{3B9F2653-E4F3-441A-A7BB-C5B9E03164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519980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Divi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690302" y="6356351"/>
            <a:ext cx="663497" cy="365125"/>
          </a:xfrm>
          <a:prstGeom prst="rect">
            <a:avLst/>
          </a:prstGeom>
        </p:spPr>
        <p:txBody>
          <a:bodyPr/>
          <a:lstStyle/>
          <a:p>
            <a:fld id="{5CB62C8C-E006-784E-B340-DAF433F0703D}" type="slidenum">
              <a:rPr lang="en-US" smtClean="0"/>
              <a:t>‹#›</a:t>
            </a:fld>
            <a:endParaRPr lang="en-US"/>
          </a:p>
        </p:txBody>
      </p:sp>
      <p:sp>
        <p:nvSpPr>
          <p:cNvPr id="7" name="Rectangle 6"/>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defRPr>
            </a:lvl1pPr>
          </a:lstStyle>
          <a:p>
            <a:r>
              <a:rPr lang="en-US"/>
              <a:t>Section divider</a:t>
            </a:r>
          </a:p>
        </p:txBody>
      </p:sp>
      <p:sp>
        <p:nvSpPr>
          <p:cNvPr id="3" name="Subtitle 2"/>
          <p:cNvSpPr>
            <a:spLocks noGrp="1"/>
          </p:cNvSpPr>
          <p:nvPr>
            <p:ph type="subTitle" idx="1" hasCustomPrompt="1"/>
          </p:nvPr>
        </p:nvSpPr>
        <p:spPr>
          <a:xfrm>
            <a:off x="1524000" y="3602037"/>
            <a:ext cx="9144000" cy="1655763"/>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a:t>
            </a:r>
          </a:p>
        </p:txBody>
      </p:sp>
    </p:spTree>
    <p:extLst>
      <p:ext uri="{BB962C8B-B14F-4D97-AF65-F5344CB8AC3E}">
        <p14:creationId xmlns:p14="http://schemas.microsoft.com/office/powerpoint/2010/main" val="31124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8" name="Graphic 17">
            <a:extLst>
              <a:ext uri="{FF2B5EF4-FFF2-40B4-BE49-F238E27FC236}">
                <a16:creationId xmlns:a16="http://schemas.microsoft.com/office/drawing/2014/main" id="{B6FCCD27-9D2E-4B11-9117-448F980E68B3}"/>
              </a:ext>
            </a:extLst>
          </p:cNvPr>
          <p:cNvPicPr>
            <a:picLocks noChangeAspect="1"/>
          </p:cNvPicPr>
          <p:nvPr userDrawn="1"/>
        </p:nvPicPr>
        <p:blipFill rotWithShape="1">
          <a:blip r:embed="rId2">
            <a:alphaModFix/>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22340" r="43898"/>
          <a:stretch/>
        </p:blipFill>
        <p:spPr>
          <a:xfrm>
            <a:off x="6296628" y="259146"/>
            <a:ext cx="5895372" cy="6340634"/>
          </a:xfrm>
          <a:prstGeom prst="rect">
            <a:avLst/>
          </a:prstGeom>
        </p:spPr>
      </p:pic>
      <p:sp>
        <p:nvSpPr>
          <p:cNvPr id="6" name="Rectangle 5">
            <a:extLst>
              <a:ext uri="{FF2B5EF4-FFF2-40B4-BE49-F238E27FC236}">
                <a16:creationId xmlns:a16="http://schemas.microsoft.com/office/drawing/2014/main" id="{5D996748-52C4-440A-9FA8-5FB58EA73507}"/>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9" name="Graphic 18">
            <a:extLst>
              <a:ext uri="{FF2B5EF4-FFF2-40B4-BE49-F238E27FC236}">
                <a16:creationId xmlns:a16="http://schemas.microsoft.com/office/drawing/2014/main" id="{2FBFF678-4113-4224-AED0-DC70A41116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2444574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accent1"/>
                </a:solidFill>
              </a:defRPr>
            </a:lvl1pPr>
          </a:lstStyle>
          <a:p>
            <a:r>
              <a:rPr lang="en-US"/>
              <a:t>Section divider</a:t>
            </a:r>
          </a:p>
        </p:txBody>
      </p:sp>
      <p:sp>
        <p:nvSpPr>
          <p:cNvPr id="10" name="Subtitle 2"/>
          <p:cNvSpPr>
            <a:spLocks noGrp="1"/>
          </p:cNvSpPr>
          <p:nvPr>
            <p:ph type="subTitle" idx="1" hasCustomPrompt="1"/>
          </p:nvPr>
        </p:nvSpPr>
        <p:spPr>
          <a:xfrm>
            <a:off x="1524000" y="3602037"/>
            <a:ext cx="9144000" cy="1655763"/>
          </a:xfrm>
          <a:prstGeom prst="rect">
            <a:avLst/>
          </a:prstGeom>
        </p:spPr>
        <p:txBody>
          <a:bodyPr lIns="0" tIns="0" rIns="0" bIns="0">
            <a:normAutofit/>
          </a:bodyPr>
          <a:lstStyle>
            <a:lvl1pPr marL="0" indent="0" algn="ctr">
              <a:buNone/>
              <a:defRPr sz="3733">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a:t>
            </a:r>
          </a:p>
        </p:txBody>
      </p:sp>
    </p:spTree>
    <p:extLst>
      <p:ext uri="{BB962C8B-B14F-4D97-AF65-F5344CB8AC3E}">
        <p14:creationId xmlns:p14="http://schemas.microsoft.com/office/powerpoint/2010/main" val="4275491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orizontal Image">
    <p:spTree>
      <p:nvGrpSpPr>
        <p:cNvPr id="1" name=""/>
        <p:cNvGrpSpPr/>
        <p:nvPr/>
      </p:nvGrpSpPr>
      <p:grpSpPr>
        <a:xfrm>
          <a:off x="0" y="0"/>
          <a:ext cx="0" cy="0"/>
          <a:chOff x="0" y="0"/>
          <a:chExt cx="0" cy="0"/>
        </a:xfrm>
      </p:grpSpPr>
      <p:sp>
        <p:nvSpPr>
          <p:cNvPr id="4" name="Rectangle 3"/>
          <p:cNvSpPr/>
          <p:nvPr userDrawn="1"/>
        </p:nvSpPr>
        <p:spPr>
          <a:xfrm>
            <a:off x="0" y="4222595"/>
            <a:ext cx="12192000" cy="2635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icture Placeholder 6"/>
          <p:cNvSpPr>
            <a:spLocks noGrp="1"/>
          </p:cNvSpPr>
          <p:nvPr>
            <p:ph type="pic" sz="quarter" idx="11" hasCustomPrompt="1"/>
          </p:nvPr>
        </p:nvSpPr>
        <p:spPr>
          <a:xfrm>
            <a:off x="0" y="-1"/>
            <a:ext cx="12192000" cy="4222596"/>
          </a:xfrm>
          <a:prstGeom prst="rect">
            <a:avLst/>
          </a:prstGeom>
          <a:ln>
            <a:noFill/>
          </a:ln>
        </p:spPr>
        <p:txBody>
          <a:bodyPr lIns="182880" tIns="182880" rIns="182880" bIns="0"/>
          <a:lstStyle>
            <a:lvl1pPr marL="0" indent="0">
              <a:buNone/>
              <a:defRPr sz="1600" baseline="0">
                <a:solidFill>
                  <a:schemeClr val="bg1">
                    <a:lumMod val="75000"/>
                  </a:schemeClr>
                </a:solidFill>
              </a:defRPr>
            </a:lvl1pPr>
          </a:lstStyle>
          <a:p>
            <a:r>
              <a:rPr lang="en-US"/>
              <a:t>Click icon to add picture</a:t>
            </a:r>
          </a:p>
        </p:txBody>
      </p:sp>
      <p:sp>
        <p:nvSpPr>
          <p:cNvPr id="8" name="Footer Placeholder 1"/>
          <p:cNvSpPr txBox="1">
            <a:spLocks/>
          </p:cNvSpPr>
          <p:nvPr userDrawn="1"/>
        </p:nvSpPr>
        <p:spPr>
          <a:xfrm>
            <a:off x="11436347" y="6345486"/>
            <a:ext cx="462624" cy="265284"/>
          </a:xfrm>
          <a:prstGeom prst="rect">
            <a:avLst/>
          </a:prstGeom>
        </p:spPr>
        <p:txBody>
          <a:bodyPr vert="horz" lIns="0" tIns="0" rIns="0" bIns="0" rtlCol="0" anchor="ctr"/>
          <a:lstStyle>
            <a:defPPr>
              <a:defRPr lang="en-US"/>
            </a:defPPr>
            <a:lvl1pPr marL="0" marR="0" indent="0" algn="l" defTabSz="914400" rtl="0" eaLnBrk="1" fontAlgn="base" latinLnBrk="0" hangingPunct="1">
              <a:lnSpc>
                <a:spcPct val="120000"/>
              </a:lnSpc>
              <a:spcBef>
                <a:spcPct val="20000"/>
              </a:spcBef>
              <a:spcAft>
                <a:spcPct val="0"/>
              </a:spcAft>
              <a:buClrTx/>
              <a:buSzTx/>
              <a:buFontTx/>
              <a:buNone/>
              <a:tabLst/>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E99569F5-4451-5B41-8B90-4901AF4DBD73}" type="slidenum">
              <a:rPr lang="en-US" sz="1200" smtClean="0">
                <a:solidFill>
                  <a:schemeClr val="bg1"/>
                </a:solidFill>
                <a:latin typeface="Source Sans Pro" panose="020B0503030403020204" pitchFamily="34" charset="0"/>
              </a:rPr>
              <a:t>‹#›</a:t>
            </a:fld>
            <a:endParaRPr lang="en-US" sz="1200">
              <a:solidFill>
                <a:schemeClr val="bg1"/>
              </a:solidFill>
              <a:latin typeface="Source Sans Pro" panose="020B0503030403020204" pitchFamily="34" charset="0"/>
            </a:endParaRPr>
          </a:p>
        </p:txBody>
      </p:sp>
      <p:sp>
        <p:nvSpPr>
          <p:cNvPr id="9" name="Text Placeholder 11"/>
          <p:cNvSpPr>
            <a:spLocks noGrp="1"/>
          </p:cNvSpPr>
          <p:nvPr>
            <p:ph type="body" sz="quarter" idx="14" hasCustomPrompt="1"/>
          </p:nvPr>
        </p:nvSpPr>
        <p:spPr>
          <a:xfrm>
            <a:off x="850900" y="4569884"/>
            <a:ext cx="10490200" cy="1443331"/>
          </a:xfrm>
        </p:spPr>
        <p:txBody>
          <a:bodyPr>
            <a:noAutofit/>
          </a:bodyPr>
          <a:lstStyle>
            <a:lvl1pPr>
              <a:spcAft>
                <a:spcPts val="0"/>
              </a:spcAft>
              <a:defRPr sz="3200" baseline="0">
                <a:solidFill>
                  <a:schemeClr val="bg1"/>
                </a:solidFill>
                <a:latin typeface="Source Sans Pro" panose="020B0503030403020204" pitchFamily="34" charset="0"/>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Insert headline text</a:t>
            </a:r>
          </a:p>
        </p:txBody>
      </p:sp>
      <p:sp>
        <p:nvSpPr>
          <p:cNvPr id="6"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bg1"/>
                </a:solidFill>
              </a:defRPr>
            </a:lvl1pPr>
          </a:lstStyle>
          <a:p>
            <a:r>
              <a:rPr lang="en-US"/>
              <a:t>©2020 Walgreen Co. All rights reserved.</a:t>
            </a:r>
          </a:p>
        </p:txBody>
      </p:sp>
    </p:spTree>
    <p:extLst>
      <p:ext uri="{BB962C8B-B14F-4D97-AF65-F5344CB8AC3E}">
        <p14:creationId xmlns:p14="http://schemas.microsoft.com/office/powerpoint/2010/main" val="26266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orizontal Image">
    <p:spTree>
      <p:nvGrpSpPr>
        <p:cNvPr id="1" name=""/>
        <p:cNvGrpSpPr/>
        <p:nvPr/>
      </p:nvGrpSpPr>
      <p:grpSpPr>
        <a:xfrm>
          <a:off x="0" y="0"/>
          <a:ext cx="0" cy="0"/>
          <a:chOff x="0" y="0"/>
          <a:chExt cx="0" cy="0"/>
        </a:xfrm>
      </p:grpSpPr>
      <p:sp>
        <p:nvSpPr>
          <p:cNvPr id="5" name="Picture Placeholder 6"/>
          <p:cNvSpPr>
            <a:spLocks noGrp="1"/>
          </p:cNvSpPr>
          <p:nvPr>
            <p:ph type="pic" sz="quarter" idx="11" hasCustomPrompt="1"/>
          </p:nvPr>
        </p:nvSpPr>
        <p:spPr>
          <a:xfrm>
            <a:off x="0" y="-1"/>
            <a:ext cx="12192000" cy="4222596"/>
          </a:xfrm>
          <a:prstGeom prst="rect">
            <a:avLst/>
          </a:prstGeom>
        </p:spPr>
        <p:txBody>
          <a:bodyPr lIns="182880" tIns="182880" rIns="182880" bIns="0"/>
          <a:lstStyle>
            <a:lvl1pPr marL="0" indent="0">
              <a:buNone/>
              <a:defRPr sz="1600" baseline="0">
                <a:solidFill>
                  <a:schemeClr val="bg1">
                    <a:lumMod val="75000"/>
                  </a:schemeClr>
                </a:solidFill>
              </a:defRPr>
            </a:lvl1pPr>
          </a:lstStyle>
          <a:p>
            <a:r>
              <a:rPr lang="en-US"/>
              <a:t>Click icon to add picture</a:t>
            </a:r>
          </a:p>
        </p:txBody>
      </p:sp>
      <p:sp>
        <p:nvSpPr>
          <p:cNvPr id="12" name="Text Placeholder 11"/>
          <p:cNvSpPr>
            <a:spLocks noGrp="1"/>
          </p:cNvSpPr>
          <p:nvPr>
            <p:ph type="body" sz="quarter" idx="14" hasCustomPrompt="1"/>
          </p:nvPr>
        </p:nvSpPr>
        <p:spPr>
          <a:xfrm>
            <a:off x="850900" y="4569884"/>
            <a:ext cx="10490200" cy="1443331"/>
          </a:xfrm>
        </p:spPr>
        <p:txBody>
          <a:bodyPr wrap="square">
            <a:noAutofit/>
          </a:bodyPr>
          <a:lstStyle>
            <a:lvl1pPr>
              <a:lnSpc>
                <a:spcPct val="100000"/>
              </a:lnSpc>
              <a:spcAft>
                <a:spcPts val="0"/>
              </a:spcAft>
              <a:defRPr sz="3200" baseline="0">
                <a:solidFill>
                  <a:schemeClr val="accent1"/>
                </a:solidFill>
                <a:latin typeface="Source Sans Pro" panose="020B0503030403020204" pitchFamily="34" charset="0"/>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Insert headline text</a:t>
            </a:r>
          </a:p>
        </p:txBody>
      </p:sp>
      <p:sp>
        <p:nvSpPr>
          <p:cNvPr id="7"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330180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5543552" y="0"/>
            <a:ext cx="6648449" cy="6858000"/>
          </a:xfrm>
          <a:prstGeom prst="rect">
            <a:avLst/>
          </a:prstGeom>
        </p:spPr>
        <p:txBody>
          <a:bodyPr lIns="182880" tIns="182880" rIns="182880" bIns="0"/>
          <a:lstStyle>
            <a:lvl1pPr marL="0" indent="0">
              <a:buNone/>
              <a:defRPr sz="1600" baseline="0">
                <a:solidFill>
                  <a:schemeClr val="bg1">
                    <a:lumMod val="7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839788" y="2268773"/>
            <a:ext cx="3932237" cy="3519948"/>
          </a:xfrm>
          <a:prstGeom prst="rect">
            <a:avLst/>
          </a:prstGeom>
        </p:spPr>
        <p:txBody>
          <a:bodyPr lIns="0" tIns="0" rIns="0" bIns="0">
            <a:normAutofit/>
          </a:bodyPr>
          <a:lstStyle>
            <a:lvl1pPr marL="182875" indent="-182875">
              <a:lnSpc>
                <a:spcPct val="100000"/>
              </a:lnSpc>
              <a:spcBef>
                <a:spcPts val="0"/>
              </a:spcBef>
              <a:spcAft>
                <a:spcPts val="800"/>
              </a:spcAft>
              <a:buFont typeface="Arial" charset="0"/>
              <a:buChar char="•"/>
              <a:tabLst/>
              <a:defRPr sz="1867" baseline="0"/>
            </a:lvl1pPr>
            <a:lvl2pPr marL="457189" indent="0">
              <a:buNone/>
              <a:defRPr sz="16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a:spcBef>
                <a:spcPts val="0"/>
              </a:spcBef>
              <a:spcAft>
                <a:spcPts val="600"/>
              </a:spcAf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a:spcBef>
                <a:spcPts val="0"/>
              </a:spcBef>
              <a:spcAft>
                <a:spcPts val="600"/>
              </a:spcAft>
            </a:pPr>
            <a:r>
              <a:rPr lang="en-US" err="1"/>
              <a:t>Nullam</a:t>
            </a:r>
            <a:r>
              <a:rPr lang="en-US"/>
              <a:t> </a:t>
            </a:r>
            <a:r>
              <a:rPr lang="en-US" err="1"/>
              <a:t>vulputate</a:t>
            </a:r>
            <a:r>
              <a:rPr lang="en-US"/>
              <a:t> </a:t>
            </a:r>
            <a:r>
              <a:rPr lang="en-US" err="1"/>
              <a:t>ut</a:t>
            </a:r>
            <a:r>
              <a:rPr lang="en-US"/>
              <a:t> </a:t>
            </a:r>
            <a:r>
              <a:rPr lang="en-US" err="1"/>
              <a:t>augue</a:t>
            </a:r>
            <a:r>
              <a:rPr lang="en-US"/>
              <a:t> </a:t>
            </a:r>
            <a:r>
              <a:rPr lang="en-US" err="1"/>
              <a:t>feugiat</a:t>
            </a:r>
            <a:r>
              <a:rPr lang="en-US"/>
              <a:t> </a:t>
            </a:r>
            <a:r>
              <a:rPr lang="en-US" err="1"/>
              <a:t>eleifend</a:t>
            </a:r>
            <a:r>
              <a:rPr lang="en-US"/>
              <a:t> </a:t>
            </a:r>
            <a:r>
              <a:rPr lang="en-US" err="1"/>
              <a:t>ut</a:t>
            </a:r>
            <a:r>
              <a:rPr lang="en-US"/>
              <a:t> maximus nisi gravida.</a:t>
            </a:r>
          </a:p>
          <a:p>
            <a:pPr>
              <a:spcBef>
                <a:spcPts val="0"/>
              </a:spcBef>
              <a:spcAft>
                <a:spcPts val="600"/>
              </a:spcAft>
            </a:pPr>
            <a:r>
              <a:rPr lang="en-US" err="1"/>
              <a:t>Proin</a:t>
            </a:r>
            <a:r>
              <a:rPr lang="en-US"/>
              <a:t> </a:t>
            </a:r>
            <a:r>
              <a:rPr lang="en-US" err="1"/>
              <a:t>venenatis</a:t>
            </a:r>
            <a:r>
              <a:rPr lang="en-US"/>
              <a:t> </a:t>
            </a:r>
            <a:r>
              <a:rPr lang="en-US" err="1"/>
              <a:t>elementum</a:t>
            </a:r>
            <a:r>
              <a:rPr lang="en-US"/>
              <a:t> </a:t>
            </a:r>
            <a:r>
              <a:rPr lang="en-US" err="1"/>
              <a:t>urna</a:t>
            </a:r>
            <a:r>
              <a:rPr lang="en-US"/>
              <a:t> </a:t>
            </a:r>
            <a:r>
              <a:rPr lang="en-US" err="1"/>
              <a:t>eget</a:t>
            </a:r>
            <a:r>
              <a:rPr lang="en-US"/>
              <a:t> </a:t>
            </a:r>
            <a:r>
              <a:rPr lang="en-US" err="1"/>
              <a:t>lacinia</a:t>
            </a:r>
            <a:r>
              <a:rPr lang="en-US"/>
              <a:t>. </a:t>
            </a:r>
            <a:r>
              <a:rPr lang="en-US" err="1"/>
              <a:t>Suspendisse</a:t>
            </a:r>
            <a:r>
              <a:rPr lang="en-US"/>
              <a:t> </a:t>
            </a:r>
            <a:r>
              <a:rPr lang="en-US" err="1"/>
              <a:t>eget</a:t>
            </a:r>
            <a:r>
              <a:rPr lang="en-US"/>
              <a:t> </a:t>
            </a:r>
            <a:r>
              <a:rPr lang="en-US" err="1"/>
              <a:t>risus</a:t>
            </a:r>
            <a:r>
              <a:rPr lang="en-US"/>
              <a:t> in lacus </a:t>
            </a:r>
            <a:r>
              <a:rPr lang="en-US" err="1"/>
              <a:t>mollis</a:t>
            </a:r>
            <a:r>
              <a:rPr lang="en-US"/>
              <a:t> maximus.</a:t>
            </a:r>
            <a:endParaRPr lang="en-US" sz="1600" baseline="0"/>
          </a:p>
        </p:txBody>
      </p:sp>
      <p:sp>
        <p:nvSpPr>
          <p:cNvPr id="9" name="Text Placeholder 2"/>
          <p:cNvSpPr>
            <a:spLocks noGrp="1"/>
          </p:cNvSpPr>
          <p:nvPr>
            <p:ph type="body" sz="quarter" idx="11" hasCustomPrompt="1"/>
          </p:nvPr>
        </p:nvSpPr>
        <p:spPr>
          <a:xfrm>
            <a:off x="838201" y="5994400"/>
            <a:ext cx="3934884" cy="372533"/>
          </a:xfrm>
        </p:spPr>
        <p:txBody>
          <a:bodyPr wrap="square" anchor="b" anchorCtr="0">
            <a:noAutofit/>
          </a:bodyPr>
          <a:lstStyle>
            <a:lvl1pPr>
              <a:defRPr sz="1333"/>
            </a:lvl1pPr>
          </a:lstStyle>
          <a:p>
            <a:pPr lvl="0"/>
            <a:r>
              <a:rPr lang="en-US"/>
              <a:t>Insert source or footnote.</a:t>
            </a:r>
          </a:p>
        </p:txBody>
      </p:sp>
      <p:sp>
        <p:nvSpPr>
          <p:cNvPr id="8" name="Footer Placeholder 4"/>
          <p:cNvSpPr>
            <a:spLocks noGrp="1"/>
          </p:cNvSpPr>
          <p:nvPr>
            <p:ph type="ftr" sz="quarter" idx="3"/>
          </p:nvPr>
        </p:nvSpPr>
        <p:spPr>
          <a:xfrm>
            <a:off x="838201" y="6366934"/>
            <a:ext cx="3933825"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
        <p:nvSpPr>
          <p:cNvPr id="7" name="Title 1"/>
          <p:cNvSpPr>
            <a:spLocks noGrp="1"/>
          </p:cNvSpPr>
          <p:nvPr>
            <p:ph type="title" hasCustomPrompt="1"/>
          </p:nvPr>
        </p:nvSpPr>
        <p:spPr>
          <a:xfrm>
            <a:off x="839788" y="588549"/>
            <a:ext cx="3932237" cy="1477328"/>
          </a:xfrm>
          <a:prstGeom prst="rect">
            <a:avLst/>
          </a:prstGeom>
        </p:spPr>
        <p:txBody>
          <a:bodyPr anchor="b">
            <a:noAutofit/>
          </a:bodyPr>
          <a:lstStyle>
            <a:lvl1pPr>
              <a:lnSpc>
                <a:spcPct val="100000"/>
              </a:lnSpc>
              <a:defRPr sz="2667" baseline="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388763033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and Graphic">
    <p:spTree>
      <p:nvGrpSpPr>
        <p:cNvPr id="1" name=""/>
        <p:cNvGrpSpPr/>
        <p:nvPr/>
      </p:nvGrpSpPr>
      <p:grpSpPr>
        <a:xfrm>
          <a:off x="0" y="0"/>
          <a:ext cx="0" cy="0"/>
          <a:chOff x="0" y="0"/>
          <a:chExt cx="0" cy="0"/>
        </a:xfrm>
      </p:grpSpPr>
      <p:sp>
        <p:nvSpPr>
          <p:cNvPr id="5" name="Rectangle 4"/>
          <p:cNvSpPr/>
          <p:nvPr userDrawn="1"/>
        </p:nvSpPr>
        <p:spPr>
          <a:xfrm>
            <a:off x="0" y="0"/>
            <a:ext cx="506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Content Placeholder 2"/>
          <p:cNvSpPr>
            <a:spLocks noGrp="1"/>
          </p:cNvSpPr>
          <p:nvPr>
            <p:ph idx="10" hasCustomPrompt="1"/>
          </p:nvPr>
        </p:nvSpPr>
        <p:spPr>
          <a:xfrm>
            <a:off x="5543552" y="588550"/>
            <a:ext cx="5810249" cy="5210943"/>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6" name="Title 1"/>
          <p:cNvSpPr>
            <a:spLocks noGrp="1"/>
          </p:cNvSpPr>
          <p:nvPr>
            <p:ph type="title" hasCustomPrompt="1"/>
          </p:nvPr>
        </p:nvSpPr>
        <p:spPr>
          <a:xfrm>
            <a:off x="839788" y="580071"/>
            <a:ext cx="3932237" cy="5219421"/>
          </a:xfrm>
          <a:prstGeom prst="rect">
            <a:avLst/>
          </a:prstGeom>
        </p:spPr>
        <p:txBody>
          <a:bodyPr anchor="ctr" anchorCtr="0">
            <a:noAutofit/>
          </a:bodyPr>
          <a:lstStyle>
            <a:lvl1pPr algn="l">
              <a:defRPr sz="3733" baseline="0">
                <a:solidFill>
                  <a:schemeClr val="bg1"/>
                </a:solidFill>
              </a:defRPr>
            </a:lvl1pPr>
          </a:lstStyle>
          <a:p>
            <a:r>
              <a:rPr lang="en-US"/>
              <a:t>Click to</a:t>
            </a:r>
            <a:br>
              <a:rPr lang="en-US"/>
            </a:br>
            <a:r>
              <a:rPr lang="en-US"/>
              <a:t>add title</a:t>
            </a:r>
          </a:p>
        </p:txBody>
      </p:sp>
      <p:sp>
        <p:nvSpPr>
          <p:cNvPr id="7" name="Footer Placeholder 4"/>
          <p:cNvSpPr>
            <a:spLocks noGrp="1"/>
          </p:cNvSpPr>
          <p:nvPr>
            <p:ph type="ftr" sz="quarter" idx="3"/>
          </p:nvPr>
        </p:nvSpPr>
        <p:spPr>
          <a:xfrm>
            <a:off x="838201" y="6379563"/>
            <a:ext cx="3933825" cy="182279"/>
          </a:xfrm>
          <a:prstGeom prst="rect">
            <a:avLst/>
          </a:prstGeom>
        </p:spPr>
        <p:txBody>
          <a:bodyPr vert="horz" wrap="square" lIns="0" tIns="0" rIns="0" bIns="0" rtlCol="0" anchor="b" anchorCtr="0"/>
          <a:lstStyle>
            <a:lvl1pPr algn="l" defTabSz="0">
              <a:tabLst>
                <a:tab pos="0" algn="l"/>
              </a:tabLst>
              <a:defRPr sz="1067">
                <a:solidFill>
                  <a:schemeClr val="bg1"/>
                </a:solidFill>
              </a:defRPr>
            </a:lvl1pPr>
          </a:lstStyle>
          <a:p>
            <a:r>
              <a:rPr lang="en-US"/>
              <a:t>©2020 Walgreen Co. All rights reserved.</a:t>
            </a:r>
          </a:p>
        </p:txBody>
      </p:sp>
    </p:spTree>
    <p:extLst>
      <p:ext uri="{BB962C8B-B14F-4D97-AF65-F5344CB8AC3E}">
        <p14:creationId xmlns:p14="http://schemas.microsoft.com/office/powerpoint/2010/main" val="180130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ontent and 3 Images">
    <p:spTree>
      <p:nvGrpSpPr>
        <p:cNvPr id="1" name=""/>
        <p:cNvGrpSpPr/>
        <p:nvPr/>
      </p:nvGrpSpPr>
      <p:grpSpPr>
        <a:xfrm>
          <a:off x="0" y="0"/>
          <a:ext cx="0" cy="0"/>
          <a:chOff x="0" y="0"/>
          <a:chExt cx="0" cy="0"/>
        </a:xfrm>
      </p:grpSpPr>
      <p:sp>
        <p:nvSpPr>
          <p:cNvPr id="5" name="Rectangle 4"/>
          <p:cNvSpPr/>
          <p:nvPr userDrawn="1"/>
        </p:nvSpPr>
        <p:spPr>
          <a:xfrm>
            <a:off x="0" y="0"/>
            <a:ext cx="506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Content Placeholder 2"/>
          <p:cNvSpPr>
            <a:spLocks noGrp="1"/>
          </p:cNvSpPr>
          <p:nvPr>
            <p:ph idx="10" hasCustomPrompt="1"/>
          </p:nvPr>
        </p:nvSpPr>
        <p:spPr>
          <a:xfrm>
            <a:off x="5068801" y="1"/>
            <a:ext cx="3512491" cy="3386667"/>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6" name="Title 1"/>
          <p:cNvSpPr>
            <a:spLocks noGrp="1"/>
          </p:cNvSpPr>
          <p:nvPr>
            <p:ph type="title" hasCustomPrompt="1"/>
          </p:nvPr>
        </p:nvSpPr>
        <p:spPr>
          <a:xfrm>
            <a:off x="839788" y="580071"/>
            <a:ext cx="3932237" cy="5219421"/>
          </a:xfrm>
          <a:prstGeom prst="rect">
            <a:avLst/>
          </a:prstGeom>
        </p:spPr>
        <p:txBody>
          <a:bodyPr anchor="ctr" anchorCtr="0">
            <a:noAutofit/>
          </a:bodyPr>
          <a:lstStyle>
            <a:lvl1pPr algn="l">
              <a:defRPr sz="3733" baseline="0">
                <a:solidFill>
                  <a:schemeClr val="bg1"/>
                </a:solidFill>
              </a:defRPr>
            </a:lvl1pPr>
          </a:lstStyle>
          <a:p>
            <a:r>
              <a:rPr lang="en-US"/>
              <a:t>Click to</a:t>
            </a:r>
            <a:br>
              <a:rPr lang="en-US"/>
            </a:br>
            <a:r>
              <a:rPr lang="en-US"/>
              <a:t>add title</a:t>
            </a:r>
          </a:p>
        </p:txBody>
      </p:sp>
      <p:sp>
        <p:nvSpPr>
          <p:cNvPr id="8" name="Content Placeholder 2"/>
          <p:cNvSpPr>
            <a:spLocks noGrp="1"/>
          </p:cNvSpPr>
          <p:nvPr>
            <p:ph idx="12" hasCustomPrompt="1"/>
          </p:nvPr>
        </p:nvSpPr>
        <p:spPr>
          <a:xfrm>
            <a:off x="5068801" y="3475893"/>
            <a:ext cx="7123199" cy="3382108"/>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13" name="Content Placeholder 2"/>
          <p:cNvSpPr>
            <a:spLocks noGrp="1"/>
          </p:cNvSpPr>
          <p:nvPr>
            <p:ph idx="13" hasCustomPrompt="1"/>
          </p:nvPr>
        </p:nvSpPr>
        <p:spPr>
          <a:xfrm>
            <a:off x="8679508" y="1"/>
            <a:ext cx="3512491" cy="3386667"/>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7" name="Footer Placeholder 4"/>
          <p:cNvSpPr>
            <a:spLocks noGrp="1"/>
          </p:cNvSpPr>
          <p:nvPr>
            <p:ph type="ftr" sz="quarter" idx="3"/>
          </p:nvPr>
        </p:nvSpPr>
        <p:spPr>
          <a:xfrm>
            <a:off x="838201" y="6379563"/>
            <a:ext cx="3933825" cy="182279"/>
          </a:xfrm>
          <a:prstGeom prst="rect">
            <a:avLst/>
          </a:prstGeom>
        </p:spPr>
        <p:txBody>
          <a:bodyPr vert="horz" wrap="square" lIns="0" tIns="0" rIns="0" bIns="0" rtlCol="0" anchor="b" anchorCtr="0"/>
          <a:lstStyle>
            <a:lvl1pPr algn="l" defTabSz="0">
              <a:tabLst>
                <a:tab pos="0" algn="l"/>
              </a:tabLst>
              <a:defRPr sz="1067">
                <a:solidFill>
                  <a:schemeClr val="bg1"/>
                </a:solidFill>
              </a:defRPr>
            </a:lvl1pPr>
          </a:lstStyle>
          <a:p>
            <a:r>
              <a:rPr lang="en-US"/>
              <a:t>©2020 Walgreen Co. All rights reserved.</a:t>
            </a:r>
          </a:p>
        </p:txBody>
      </p:sp>
    </p:spTree>
    <p:extLst>
      <p:ext uri="{BB962C8B-B14F-4D97-AF65-F5344CB8AC3E}">
        <p14:creationId xmlns:p14="http://schemas.microsoft.com/office/powerpoint/2010/main" val="137386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Content and 4 Images">
    <p:spTree>
      <p:nvGrpSpPr>
        <p:cNvPr id="1" name=""/>
        <p:cNvGrpSpPr/>
        <p:nvPr/>
      </p:nvGrpSpPr>
      <p:grpSpPr>
        <a:xfrm>
          <a:off x="0" y="0"/>
          <a:ext cx="0" cy="0"/>
          <a:chOff x="0" y="0"/>
          <a:chExt cx="0" cy="0"/>
        </a:xfrm>
      </p:grpSpPr>
      <p:sp>
        <p:nvSpPr>
          <p:cNvPr id="5" name="Rectangle 4"/>
          <p:cNvSpPr/>
          <p:nvPr userDrawn="1"/>
        </p:nvSpPr>
        <p:spPr>
          <a:xfrm>
            <a:off x="0" y="0"/>
            <a:ext cx="506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Content Placeholder 2"/>
          <p:cNvSpPr>
            <a:spLocks noGrp="1"/>
          </p:cNvSpPr>
          <p:nvPr>
            <p:ph idx="10" hasCustomPrompt="1"/>
          </p:nvPr>
        </p:nvSpPr>
        <p:spPr>
          <a:xfrm>
            <a:off x="5068801" y="1"/>
            <a:ext cx="3512491" cy="3386667"/>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6" name="Title 1"/>
          <p:cNvSpPr>
            <a:spLocks noGrp="1"/>
          </p:cNvSpPr>
          <p:nvPr>
            <p:ph type="title" hasCustomPrompt="1"/>
          </p:nvPr>
        </p:nvSpPr>
        <p:spPr>
          <a:xfrm>
            <a:off x="839788" y="580071"/>
            <a:ext cx="3932237" cy="5219421"/>
          </a:xfrm>
          <a:prstGeom prst="rect">
            <a:avLst/>
          </a:prstGeom>
        </p:spPr>
        <p:txBody>
          <a:bodyPr anchor="ctr" anchorCtr="0">
            <a:noAutofit/>
          </a:bodyPr>
          <a:lstStyle>
            <a:lvl1pPr algn="l">
              <a:defRPr sz="3733" baseline="0">
                <a:solidFill>
                  <a:schemeClr val="bg1"/>
                </a:solidFill>
              </a:defRPr>
            </a:lvl1pPr>
          </a:lstStyle>
          <a:p>
            <a:r>
              <a:rPr lang="en-US"/>
              <a:t>Click to</a:t>
            </a:r>
            <a:br>
              <a:rPr lang="en-US"/>
            </a:br>
            <a:r>
              <a:rPr lang="en-US"/>
              <a:t>add title</a:t>
            </a:r>
          </a:p>
        </p:txBody>
      </p:sp>
      <p:sp>
        <p:nvSpPr>
          <p:cNvPr id="8" name="Content Placeholder 2"/>
          <p:cNvSpPr>
            <a:spLocks noGrp="1"/>
          </p:cNvSpPr>
          <p:nvPr>
            <p:ph idx="12" hasCustomPrompt="1"/>
          </p:nvPr>
        </p:nvSpPr>
        <p:spPr>
          <a:xfrm>
            <a:off x="5068801" y="3475893"/>
            <a:ext cx="3512492" cy="3382108"/>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13" name="Content Placeholder 2"/>
          <p:cNvSpPr>
            <a:spLocks noGrp="1"/>
          </p:cNvSpPr>
          <p:nvPr>
            <p:ph idx="13" hasCustomPrompt="1"/>
          </p:nvPr>
        </p:nvSpPr>
        <p:spPr>
          <a:xfrm>
            <a:off x="8679508" y="1"/>
            <a:ext cx="3512491" cy="3386667"/>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7" name="Content Placeholder 2"/>
          <p:cNvSpPr>
            <a:spLocks noGrp="1"/>
          </p:cNvSpPr>
          <p:nvPr>
            <p:ph idx="14" hasCustomPrompt="1"/>
          </p:nvPr>
        </p:nvSpPr>
        <p:spPr>
          <a:xfrm>
            <a:off x="8679509" y="3475893"/>
            <a:ext cx="3512492" cy="3382108"/>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9" name="Footer Placeholder 4"/>
          <p:cNvSpPr>
            <a:spLocks noGrp="1"/>
          </p:cNvSpPr>
          <p:nvPr>
            <p:ph type="ftr" sz="quarter" idx="3"/>
          </p:nvPr>
        </p:nvSpPr>
        <p:spPr>
          <a:xfrm>
            <a:off x="838201" y="6379563"/>
            <a:ext cx="3933825" cy="182279"/>
          </a:xfrm>
          <a:prstGeom prst="rect">
            <a:avLst/>
          </a:prstGeom>
        </p:spPr>
        <p:txBody>
          <a:bodyPr vert="horz" wrap="square" lIns="0" tIns="0" rIns="0" bIns="0" rtlCol="0" anchor="b" anchorCtr="0"/>
          <a:lstStyle>
            <a:lvl1pPr algn="l" defTabSz="0">
              <a:tabLst>
                <a:tab pos="0" algn="l"/>
              </a:tabLst>
              <a:defRPr sz="1067">
                <a:solidFill>
                  <a:schemeClr val="bg1"/>
                </a:solidFill>
              </a:defRPr>
            </a:lvl1pPr>
          </a:lstStyle>
          <a:p>
            <a:r>
              <a:rPr lang="en-US"/>
              <a:t>©2020 Walgreen Co. All rights reserved.</a:t>
            </a:r>
          </a:p>
        </p:txBody>
      </p:sp>
    </p:spTree>
    <p:extLst>
      <p:ext uri="{BB962C8B-B14F-4D97-AF65-F5344CB8AC3E}">
        <p14:creationId xmlns:p14="http://schemas.microsoft.com/office/powerpoint/2010/main" val="1073254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and Graphic Right">
    <p:spTree>
      <p:nvGrpSpPr>
        <p:cNvPr id="1" name=""/>
        <p:cNvGrpSpPr/>
        <p:nvPr/>
      </p:nvGrpSpPr>
      <p:grpSpPr>
        <a:xfrm>
          <a:off x="0" y="0"/>
          <a:ext cx="0" cy="0"/>
          <a:chOff x="0" y="0"/>
          <a:chExt cx="0" cy="0"/>
        </a:xfrm>
      </p:grpSpPr>
      <p:sp>
        <p:nvSpPr>
          <p:cNvPr id="10" name="Content Placeholder 2"/>
          <p:cNvSpPr>
            <a:spLocks noGrp="1"/>
          </p:cNvSpPr>
          <p:nvPr>
            <p:ph idx="10" hasCustomPrompt="1"/>
          </p:nvPr>
        </p:nvSpPr>
        <p:spPr>
          <a:xfrm>
            <a:off x="5543552" y="588550"/>
            <a:ext cx="5810249" cy="5210943"/>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6" name="Rectangle 5"/>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p:cNvSpPr>
            <a:spLocks noGrp="1"/>
          </p:cNvSpPr>
          <p:nvPr>
            <p:ph type="title" hasCustomPrompt="1"/>
          </p:nvPr>
        </p:nvSpPr>
        <p:spPr>
          <a:xfrm>
            <a:off x="839788" y="588549"/>
            <a:ext cx="3932237" cy="1477328"/>
          </a:xfrm>
          <a:prstGeom prst="rect">
            <a:avLst/>
          </a:prstGeom>
        </p:spPr>
        <p:txBody>
          <a:bodyPr anchor="b">
            <a:noAutofit/>
          </a:bodyPr>
          <a:lstStyle>
            <a:lvl1pPr>
              <a:lnSpc>
                <a:spcPct val="100000"/>
              </a:lnSpc>
              <a:defRPr sz="2667" baseline="0">
                <a:solidFill>
                  <a:schemeClr val="accent1"/>
                </a:solidFill>
              </a:defRPr>
            </a:lvl1pPr>
          </a:lstStyle>
          <a:p>
            <a:r>
              <a:rPr lang="en-US"/>
              <a:t>Click to </a:t>
            </a:r>
            <a:br>
              <a:rPr lang="en-US"/>
            </a:br>
            <a:r>
              <a:rPr lang="en-US"/>
              <a:t>add title</a:t>
            </a:r>
          </a:p>
        </p:txBody>
      </p:sp>
      <p:sp>
        <p:nvSpPr>
          <p:cNvPr id="9" name="Text Placeholder 3"/>
          <p:cNvSpPr>
            <a:spLocks noGrp="1"/>
          </p:cNvSpPr>
          <p:nvPr>
            <p:ph type="body" sz="half" idx="2" hasCustomPrompt="1"/>
          </p:nvPr>
        </p:nvSpPr>
        <p:spPr>
          <a:xfrm>
            <a:off x="839788" y="2268773"/>
            <a:ext cx="3932237" cy="3519948"/>
          </a:xfrm>
          <a:prstGeom prst="rect">
            <a:avLst/>
          </a:prstGeom>
        </p:spPr>
        <p:txBody>
          <a:bodyPr lIns="0" tIns="0" rIns="0" bIns="0">
            <a:normAutofit/>
          </a:bodyPr>
          <a:lstStyle>
            <a:lvl1pPr marL="182875" indent="-182875">
              <a:lnSpc>
                <a:spcPct val="100000"/>
              </a:lnSpc>
              <a:spcBef>
                <a:spcPts val="0"/>
              </a:spcBef>
              <a:spcAft>
                <a:spcPts val="800"/>
              </a:spcAft>
              <a:buFont typeface="Arial" charset="0"/>
              <a:buChar char="•"/>
              <a:tabLst/>
              <a:defRPr sz="1867" baseline="0"/>
            </a:lvl1pPr>
            <a:lvl2pPr marL="457189" indent="0">
              <a:buNone/>
              <a:defRPr sz="16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a:spcBef>
                <a:spcPts val="0"/>
              </a:spcBef>
              <a:spcAft>
                <a:spcPts val="600"/>
              </a:spcAf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a:spcBef>
                <a:spcPts val="0"/>
              </a:spcBef>
              <a:spcAft>
                <a:spcPts val="600"/>
              </a:spcAft>
            </a:pPr>
            <a:r>
              <a:rPr lang="en-US" err="1"/>
              <a:t>Nullam</a:t>
            </a:r>
            <a:r>
              <a:rPr lang="en-US"/>
              <a:t> </a:t>
            </a:r>
            <a:r>
              <a:rPr lang="en-US" err="1"/>
              <a:t>vulputate</a:t>
            </a:r>
            <a:r>
              <a:rPr lang="en-US"/>
              <a:t> </a:t>
            </a:r>
            <a:r>
              <a:rPr lang="en-US" err="1"/>
              <a:t>ut</a:t>
            </a:r>
            <a:r>
              <a:rPr lang="en-US"/>
              <a:t> </a:t>
            </a:r>
            <a:r>
              <a:rPr lang="en-US" err="1"/>
              <a:t>augue</a:t>
            </a:r>
            <a:r>
              <a:rPr lang="en-US"/>
              <a:t> </a:t>
            </a:r>
            <a:r>
              <a:rPr lang="en-US" err="1"/>
              <a:t>feugiat</a:t>
            </a:r>
            <a:r>
              <a:rPr lang="en-US"/>
              <a:t> </a:t>
            </a:r>
            <a:r>
              <a:rPr lang="en-US" err="1"/>
              <a:t>eleifend</a:t>
            </a:r>
            <a:r>
              <a:rPr lang="en-US"/>
              <a:t> </a:t>
            </a:r>
            <a:r>
              <a:rPr lang="en-US" err="1"/>
              <a:t>ut</a:t>
            </a:r>
            <a:r>
              <a:rPr lang="en-US"/>
              <a:t> maximus nisi gravida.</a:t>
            </a:r>
          </a:p>
          <a:p>
            <a:pPr>
              <a:spcBef>
                <a:spcPts val="0"/>
              </a:spcBef>
              <a:spcAft>
                <a:spcPts val="600"/>
              </a:spcAft>
            </a:pPr>
            <a:r>
              <a:rPr lang="en-US" err="1"/>
              <a:t>Proin</a:t>
            </a:r>
            <a:r>
              <a:rPr lang="en-US"/>
              <a:t> </a:t>
            </a:r>
            <a:r>
              <a:rPr lang="en-US" err="1"/>
              <a:t>venenatis</a:t>
            </a:r>
            <a:r>
              <a:rPr lang="en-US"/>
              <a:t> </a:t>
            </a:r>
            <a:r>
              <a:rPr lang="en-US" err="1"/>
              <a:t>elementum</a:t>
            </a:r>
            <a:r>
              <a:rPr lang="en-US"/>
              <a:t> </a:t>
            </a:r>
            <a:r>
              <a:rPr lang="en-US" err="1"/>
              <a:t>urna</a:t>
            </a:r>
            <a:r>
              <a:rPr lang="en-US"/>
              <a:t> </a:t>
            </a:r>
            <a:r>
              <a:rPr lang="en-US" err="1"/>
              <a:t>eget</a:t>
            </a:r>
            <a:r>
              <a:rPr lang="en-US"/>
              <a:t> </a:t>
            </a:r>
            <a:r>
              <a:rPr lang="en-US" err="1"/>
              <a:t>lacinia</a:t>
            </a:r>
            <a:r>
              <a:rPr lang="en-US"/>
              <a:t>. </a:t>
            </a:r>
            <a:r>
              <a:rPr lang="en-US" err="1"/>
              <a:t>Suspendisse</a:t>
            </a:r>
            <a:r>
              <a:rPr lang="en-US"/>
              <a:t> </a:t>
            </a:r>
            <a:r>
              <a:rPr lang="en-US" err="1"/>
              <a:t>eget</a:t>
            </a:r>
            <a:r>
              <a:rPr lang="en-US"/>
              <a:t> </a:t>
            </a:r>
            <a:r>
              <a:rPr lang="en-US" err="1"/>
              <a:t>risus</a:t>
            </a:r>
            <a:r>
              <a:rPr lang="en-US"/>
              <a:t> in lacus </a:t>
            </a:r>
            <a:r>
              <a:rPr lang="en-US" err="1"/>
              <a:t>mollis</a:t>
            </a:r>
            <a:r>
              <a:rPr lang="en-US"/>
              <a:t> maximus.</a:t>
            </a:r>
            <a:endParaRPr lang="en-US" sz="1600" baseline="0"/>
          </a:p>
        </p:txBody>
      </p:sp>
      <p:sp>
        <p:nvSpPr>
          <p:cNvPr id="12" name="Text Placeholder 2"/>
          <p:cNvSpPr>
            <a:spLocks noGrp="1"/>
          </p:cNvSpPr>
          <p:nvPr>
            <p:ph type="body" sz="quarter" idx="11" hasCustomPrompt="1"/>
          </p:nvPr>
        </p:nvSpPr>
        <p:spPr>
          <a:xfrm>
            <a:off x="838201" y="5994400"/>
            <a:ext cx="3934884" cy="372533"/>
          </a:xfrm>
        </p:spPr>
        <p:txBody>
          <a:bodyPr wrap="square" anchor="b" anchorCtr="0">
            <a:noAutofit/>
          </a:bodyPr>
          <a:lstStyle>
            <a:lvl1pPr>
              <a:defRPr sz="1333"/>
            </a:lvl1pPr>
          </a:lstStyle>
          <a:p>
            <a:pPr lvl="0"/>
            <a:r>
              <a:rPr lang="en-US"/>
              <a:t>Insert source or footnote.</a:t>
            </a:r>
          </a:p>
        </p:txBody>
      </p:sp>
      <p:sp>
        <p:nvSpPr>
          <p:cNvPr id="11" name="Footer Placeholder 4"/>
          <p:cNvSpPr>
            <a:spLocks noGrp="1"/>
          </p:cNvSpPr>
          <p:nvPr>
            <p:ph type="ftr" sz="quarter" idx="3"/>
          </p:nvPr>
        </p:nvSpPr>
        <p:spPr>
          <a:xfrm>
            <a:off x="838201" y="6366934"/>
            <a:ext cx="3933825"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2743929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and Graphic Lef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838201" y="588550"/>
            <a:ext cx="5810249" cy="5210943"/>
          </a:xfrm>
          <a:prstGeom prst="rect">
            <a:avLst/>
          </a:prstGeom>
        </p:spPr>
        <p:txBody>
          <a:bodyPr lIns="91440" tIns="91440" rIns="0" bIns="0"/>
          <a:lstStyle>
            <a:lvl1pPr marL="0" indent="0">
              <a:spcBef>
                <a:spcPts val="0"/>
              </a:spcBef>
              <a:spcAft>
                <a:spcPts val="800"/>
              </a:spcAft>
              <a:buFont typeface="Arial" charset="0"/>
              <a:buNone/>
              <a:defRPr sz="1600" baseline="0">
                <a:solidFill>
                  <a:schemeClr val="bg1">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icon to add graphic</a:t>
            </a:r>
          </a:p>
        </p:txBody>
      </p:sp>
      <p:sp>
        <p:nvSpPr>
          <p:cNvPr id="9" name="Rectangle 8"/>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13" name="Text Placeholder 3"/>
          <p:cNvSpPr>
            <a:spLocks noGrp="1"/>
          </p:cNvSpPr>
          <p:nvPr>
            <p:ph type="body" sz="half" idx="12" hasCustomPrompt="1"/>
          </p:nvPr>
        </p:nvSpPr>
        <p:spPr>
          <a:xfrm>
            <a:off x="7397751" y="2268773"/>
            <a:ext cx="3932237" cy="3519948"/>
          </a:xfrm>
          <a:prstGeom prst="rect">
            <a:avLst/>
          </a:prstGeom>
        </p:spPr>
        <p:txBody>
          <a:bodyPr lIns="0" tIns="0" rIns="0" bIns="0">
            <a:normAutofit/>
          </a:bodyPr>
          <a:lstStyle>
            <a:lvl1pPr marL="182875" indent="-182875">
              <a:lnSpc>
                <a:spcPct val="100000"/>
              </a:lnSpc>
              <a:spcBef>
                <a:spcPts val="0"/>
              </a:spcBef>
              <a:spcAft>
                <a:spcPts val="800"/>
              </a:spcAft>
              <a:buFont typeface="Arial" charset="0"/>
              <a:buChar char="•"/>
              <a:tabLst/>
              <a:defRPr sz="1867" baseline="0"/>
            </a:lvl1pPr>
            <a:lvl2pPr marL="457189" indent="0">
              <a:buNone/>
              <a:defRPr sz="16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a:spcBef>
                <a:spcPts val="0"/>
              </a:spcBef>
              <a:spcAft>
                <a:spcPts val="600"/>
              </a:spcAf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a:spcBef>
                <a:spcPts val="0"/>
              </a:spcBef>
              <a:spcAft>
                <a:spcPts val="600"/>
              </a:spcAft>
            </a:pPr>
            <a:r>
              <a:rPr lang="en-US" err="1"/>
              <a:t>Nullam</a:t>
            </a:r>
            <a:r>
              <a:rPr lang="en-US"/>
              <a:t> </a:t>
            </a:r>
            <a:r>
              <a:rPr lang="en-US" err="1"/>
              <a:t>vulputate</a:t>
            </a:r>
            <a:r>
              <a:rPr lang="en-US"/>
              <a:t> </a:t>
            </a:r>
            <a:r>
              <a:rPr lang="en-US" err="1"/>
              <a:t>ut</a:t>
            </a:r>
            <a:r>
              <a:rPr lang="en-US"/>
              <a:t> </a:t>
            </a:r>
            <a:r>
              <a:rPr lang="en-US" err="1"/>
              <a:t>augue</a:t>
            </a:r>
            <a:r>
              <a:rPr lang="en-US"/>
              <a:t> </a:t>
            </a:r>
            <a:r>
              <a:rPr lang="en-US" err="1"/>
              <a:t>feugiat</a:t>
            </a:r>
            <a:r>
              <a:rPr lang="en-US"/>
              <a:t> </a:t>
            </a:r>
            <a:r>
              <a:rPr lang="en-US" err="1"/>
              <a:t>eleifend</a:t>
            </a:r>
            <a:r>
              <a:rPr lang="en-US"/>
              <a:t> </a:t>
            </a:r>
            <a:r>
              <a:rPr lang="en-US" err="1"/>
              <a:t>ut</a:t>
            </a:r>
            <a:r>
              <a:rPr lang="en-US"/>
              <a:t> maximus nisi gravida.</a:t>
            </a:r>
          </a:p>
          <a:p>
            <a:pPr>
              <a:spcBef>
                <a:spcPts val="0"/>
              </a:spcBef>
              <a:spcAft>
                <a:spcPts val="600"/>
              </a:spcAft>
            </a:pPr>
            <a:r>
              <a:rPr lang="en-US" err="1"/>
              <a:t>Proin</a:t>
            </a:r>
            <a:r>
              <a:rPr lang="en-US"/>
              <a:t> </a:t>
            </a:r>
            <a:r>
              <a:rPr lang="en-US" err="1"/>
              <a:t>venenatis</a:t>
            </a:r>
            <a:r>
              <a:rPr lang="en-US"/>
              <a:t> </a:t>
            </a:r>
            <a:r>
              <a:rPr lang="en-US" err="1"/>
              <a:t>elementum</a:t>
            </a:r>
            <a:r>
              <a:rPr lang="en-US"/>
              <a:t> </a:t>
            </a:r>
            <a:r>
              <a:rPr lang="en-US" err="1"/>
              <a:t>urna</a:t>
            </a:r>
            <a:r>
              <a:rPr lang="en-US"/>
              <a:t> </a:t>
            </a:r>
            <a:r>
              <a:rPr lang="en-US" err="1"/>
              <a:t>eget</a:t>
            </a:r>
            <a:r>
              <a:rPr lang="en-US"/>
              <a:t> </a:t>
            </a:r>
            <a:r>
              <a:rPr lang="en-US" err="1"/>
              <a:t>lacinia</a:t>
            </a:r>
            <a:r>
              <a:rPr lang="en-US"/>
              <a:t>. </a:t>
            </a:r>
            <a:r>
              <a:rPr lang="en-US" err="1"/>
              <a:t>Suspendisse</a:t>
            </a:r>
            <a:r>
              <a:rPr lang="en-US"/>
              <a:t> </a:t>
            </a:r>
            <a:r>
              <a:rPr lang="en-US" err="1"/>
              <a:t>eget</a:t>
            </a:r>
            <a:r>
              <a:rPr lang="en-US"/>
              <a:t> </a:t>
            </a:r>
            <a:r>
              <a:rPr lang="en-US" err="1"/>
              <a:t>risus</a:t>
            </a:r>
            <a:r>
              <a:rPr lang="en-US"/>
              <a:t> in lacus </a:t>
            </a:r>
            <a:r>
              <a:rPr lang="en-US" err="1"/>
              <a:t>mollis</a:t>
            </a:r>
            <a:r>
              <a:rPr lang="en-US"/>
              <a:t> maximus.</a:t>
            </a:r>
            <a:endParaRPr lang="en-US" sz="1600" baseline="0"/>
          </a:p>
        </p:txBody>
      </p:sp>
      <p:sp>
        <p:nvSpPr>
          <p:cNvPr id="8"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
        <p:nvSpPr>
          <p:cNvPr id="12" name="Title 1"/>
          <p:cNvSpPr>
            <a:spLocks noGrp="1"/>
          </p:cNvSpPr>
          <p:nvPr>
            <p:ph type="title" hasCustomPrompt="1"/>
          </p:nvPr>
        </p:nvSpPr>
        <p:spPr>
          <a:xfrm>
            <a:off x="7397751" y="588549"/>
            <a:ext cx="3932237" cy="1477328"/>
          </a:xfrm>
          <a:prstGeom prst="rect">
            <a:avLst/>
          </a:prstGeom>
        </p:spPr>
        <p:txBody>
          <a:bodyPr anchor="b">
            <a:noAutofit/>
          </a:bodyPr>
          <a:lstStyle>
            <a:lvl1pPr>
              <a:lnSpc>
                <a:spcPct val="100000"/>
              </a:lnSpc>
              <a:defRPr sz="2667" baseline="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573496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py">
    <p:spTree>
      <p:nvGrpSpPr>
        <p:cNvPr id="1" name=""/>
        <p:cNvGrpSpPr/>
        <p:nvPr/>
      </p:nvGrpSpPr>
      <p:grpSpPr>
        <a:xfrm>
          <a:off x="0" y="0"/>
          <a:ext cx="0" cy="0"/>
          <a:chOff x="0" y="0"/>
          <a:chExt cx="0" cy="0"/>
        </a:xfrm>
      </p:grpSpPr>
      <p:sp>
        <p:nvSpPr>
          <p:cNvPr id="6" name="Rectangle 5"/>
          <p:cNvSpPr/>
          <p:nvPr userDrawn="1"/>
        </p:nvSpPr>
        <p:spPr>
          <a:xfrm>
            <a:off x="0" y="-1"/>
            <a:ext cx="12192000" cy="1219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290409"/>
            <a:ext cx="10515600" cy="928792"/>
          </a:xfrm>
        </p:spPr>
        <p:txBody>
          <a:bodyPr wrap="square">
            <a:normAutofit/>
          </a:bodyPr>
          <a:lstStyle>
            <a:lvl1pPr>
              <a:defRPr sz="3200">
                <a:solidFill>
                  <a:schemeClr val="bg1"/>
                </a:solidFill>
              </a:defRPr>
            </a:lvl1pPr>
          </a:lstStyle>
          <a:p>
            <a:r>
              <a:rPr lang="en-US"/>
              <a:t>Headline option A</a:t>
            </a:r>
          </a:p>
        </p:txBody>
      </p:sp>
      <p:sp>
        <p:nvSpPr>
          <p:cNvPr id="13"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19" name="Text Placeholder 1"/>
          <p:cNvSpPr>
            <a:spLocks noGrp="1"/>
          </p:cNvSpPr>
          <p:nvPr>
            <p:ph idx="1" hasCustomPrompt="1"/>
          </p:nvPr>
        </p:nvSpPr>
        <p:spPr>
          <a:xfrm>
            <a:off x="838200" y="1377796"/>
            <a:ext cx="10515600" cy="4410923"/>
          </a:xfrm>
          <a:prstGeom prst="rect">
            <a:avLst/>
          </a:prstGeom>
        </p:spPr>
        <p:txBody>
          <a:bodyPr vert="horz" lIns="0" tIns="0" rIns="0" bIns="0" rtlCol="0">
            <a:normAutofit/>
          </a:bodyPr>
          <a:lstStyle>
            <a:lvl1pPr marL="0" marR="0" indent="0" algn="l" defTabSz="914377" rtl="0" eaLnBrk="1" fontAlgn="auto" latinLnBrk="0" hangingPunct="1">
              <a:lnSpc>
                <a:spcPct val="100000"/>
              </a:lnSpc>
              <a:spcBef>
                <a:spcPts val="0"/>
              </a:spcBef>
              <a:spcAft>
                <a:spcPts val="800"/>
              </a:spcAft>
              <a:buClrTx/>
              <a:buSzTx/>
              <a:buFont typeface="Arial" charset="0"/>
              <a:buNone/>
              <a:tabLst/>
              <a:defRPr>
                <a:solidFill>
                  <a:schemeClr val="accent6"/>
                </a:solidFill>
              </a:defRPr>
            </a:lvl1pPr>
            <a:lvl2pPr marL="685783" marR="0" indent="-228594" algn="l" defTabSz="914377"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accent6"/>
                </a:solidFill>
              </a:defRPr>
            </a:lvl2pPr>
            <a:lvl3pPr marL="1142971" marR="0" indent="-228594" algn="l" defTabSz="914377" rtl="0" eaLnBrk="1" fontAlgn="auto" latinLnBrk="0" hangingPunct="1">
              <a:lnSpc>
                <a:spcPct val="100000"/>
              </a:lnSpc>
              <a:spcBef>
                <a:spcPts val="500"/>
              </a:spcBef>
              <a:spcAft>
                <a:spcPts val="0"/>
              </a:spcAft>
              <a:buClrTx/>
              <a:buSzTx/>
              <a:buFont typeface=".AppleSystemUIFont" charset="-120"/>
              <a:buChar char="‑"/>
              <a:tabLst/>
              <a:defRPr>
                <a:solidFill>
                  <a:schemeClr val="accent6"/>
                </a:solidFill>
              </a:defRPr>
            </a:lvl3pPr>
            <a:lvl4pPr marL="1600160" marR="0" indent="-228594" algn="l" defTabSz="914377" rtl="0" eaLnBrk="1" fontAlgn="auto" latinLnBrk="0" hangingPunct="1">
              <a:lnSpc>
                <a:spcPct val="100000"/>
              </a:lnSpc>
              <a:spcBef>
                <a:spcPts val="500"/>
              </a:spcBef>
              <a:spcAft>
                <a:spcPts val="0"/>
              </a:spcAft>
              <a:buClrTx/>
              <a:buSzTx/>
              <a:buFont typeface="Arial" charset="0"/>
              <a:buChar char="•"/>
              <a:tabLst/>
              <a:defRPr>
                <a:solidFill>
                  <a:schemeClr val="accent6"/>
                </a:solidFill>
              </a:defRPr>
            </a:lvl4pPr>
            <a:lvl5pPr marL="2057349" marR="0" indent="-228594" algn="l" defTabSz="914377" rtl="0" eaLnBrk="1" fontAlgn="auto" latinLnBrk="0" hangingPunct="1">
              <a:lnSpc>
                <a:spcPct val="100000"/>
              </a:lnSpc>
              <a:spcBef>
                <a:spcPts val="500"/>
              </a:spcBef>
              <a:spcAft>
                <a:spcPts val="0"/>
              </a:spcAft>
              <a:buClrTx/>
              <a:buSzTx/>
              <a:buFont typeface=".AppleSystemUIFont" charset="-120"/>
              <a:buChar char="‑"/>
              <a:tabLst/>
              <a:defRPr>
                <a:solidFill>
                  <a:schemeClr val="accent6"/>
                </a:solidFill>
              </a:defRPr>
            </a:lvl5pPr>
          </a:lstStyle>
          <a:p>
            <a:pPr marL="0" marR="0" lvl="0" indent="0" algn="l" defTabSz="914377" rtl="0" eaLnBrk="1" fontAlgn="auto" latinLnBrk="0" hangingPunct="1">
              <a:lnSpc>
                <a:spcPct val="100000"/>
              </a:lnSpc>
              <a:spcBef>
                <a:spcPts val="0"/>
              </a:spcBef>
              <a:spcAft>
                <a:spcPts val="800"/>
              </a:spcAft>
              <a:buClrTx/>
              <a:buSzTx/>
              <a:buFont typeface="Arial" charset="0"/>
              <a:buNone/>
              <a:tabLst/>
              <a:defRPr/>
            </a:pPr>
            <a:r>
              <a:rPr kumimoji="0" lang="en-US" sz="2133" b="0" i="0" u="none" strike="noStrike" kern="1200" cap="none" spc="0" normalizeH="0" baseline="0" noProof="0">
                <a:ln>
                  <a:noFill/>
                </a:ln>
                <a:solidFill>
                  <a:srgbClr val="404040"/>
                </a:solidFill>
                <a:effectLst/>
                <a:uLnTx/>
                <a:uFillTx/>
                <a:latin typeface="+mn-lt"/>
                <a:ea typeface="+mn-ea"/>
                <a:cs typeface="+mn-cs"/>
              </a:rPr>
              <a:t>Click to edit Master text styles</a:t>
            </a:r>
          </a:p>
          <a:p>
            <a:pPr marL="685783" marR="0" lvl="1" indent="-228594" algn="l" defTabSz="91437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Second level</a:t>
            </a:r>
          </a:p>
          <a:p>
            <a:pPr marL="1142971" marR="0" lvl="2" indent="-228594" algn="l" defTabSz="914377" rtl="0" eaLnBrk="1" fontAlgn="auto" latinLnBrk="0" hangingPunct="1">
              <a:lnSpc>
                <a:spcPct val="100000"/>
              </a:lnSpc>
              <a:spcBef>
                <a:spcPts val="500"/>
              </a:spcBef>
              <a:spcAft>
                <a:spcPts val="0"/>
              </a:spcAft>
              <a:buClrTx/>
              <a:buSzTx/>
              <a:buFont typeface=".AppleSystemUIFont" charset="-12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Third level</a:t>
            </a:r>
          </a:p>
          <a:p>
            <a:pPr marL="1600160" marR="0" lvl="3" indent="-228594" algn="l" defTabSz="914377" rtl="0" eaLnBrk="1" fontAlgn="auto" latinLnBrk="0" hangingPunct="1">
              <a:lnSpc>
                <a:spcPct val="100000"/>
              </a:lnSpc>
              <a:spcBef>
                <a:spcPts val="500"/>
              </a:spcBef>
              <a:spcAft>
                <a:spcPts val="0"/>
              </a:spcAft>
              <a:buClrTx/>
              <a:buSzTx/>
              <a:buFont typeface="Arial" charset="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Fourth level</a:t>
            </a:r>
          </a:p>
          <a:p>
            <a:pPr marL="2057349" marR="0" lvl="4" indent="-228594" algn="l" defTabSz="914377" rtl="0" eaLnBrk="1" fontAlgn="auto" latinLnBrk="0" hangingPunct="1">
              <a:lnSpc>
                <a:spcPct val="100000"/>
              </a:lnSpc>
              <a:spcBef>
                <a:spcPts val="500"/>
              </a:spcBef>
              <a:spcAft>
                <a:spcPts val="0"/>
              </a:spcAft>
              <a:buClrTx/>
              <a:buSzTx/>
              <a:buFont typeface=".AppleSystemUIFont" charset="-12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Fifth level</a:t>
            </a:r>
          </a:p>
        </p:txBody>
      </p:sp>
      <p:sp>
        <p:nvSpPr>
          <p:cNvPr id="10"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318070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8" name="Graphic 17">
            <a:extLst>
              <a:ext uri="{FF2B5EF4-FFF2-40B4-BE49-F238E27FC236}">
                <a16:creationId xmlns:a16="http://schemas.microsoft.com/office/drawing/2014/main" id="{B6FCCD27-9D2E-4B11-9117-448F980E68B3}"/>
              </a:ext>
            </a:extLst>
          </p:cNvPr>
          <p:cNvPicPr>
            <a:picLocks noChangeAspect="1"/>
          </p:cNvPicPr>
          <p:nvPr userDrawn="1"/>
        </p:nvPicPr>
        <p:blipFill rotWithShape="1">
          <a:blip r:embed="rId2">
            <a:alphaModFix/>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20100" r="47217" b="-16328"/>
          <a:stretch/>
        </p:blipFill>
        <p:spPr>
          <a:xfrm>
            <a:off x="8160152" y="821802"/>
            <a:ext cx="4031848" cy="5210818"/>
          </a:xfrm>
          <a:prstGeom prst="rect">
            <a:avLst/>
          </a:prstGeom>
        </p:spPr>
      </p:pic>
      <p:sp>
        <p:nvSpPr>
          <p:cNvPr id="6" name="Rectangle 5">
            <a:extLst>
              <a:ext uri="{FF2B5EF4-FFF2-40B4-BE49-F238E27FC236}">
                <a16:creationId xmlns:a16="http://schemas.microsoft.com/office/drawing/2014/main" id="{5D996748-52C4-440A-9FA8-5FB58EA73507}"/>
              </a:ext>
            </a:extLst>
          </p:cNvPr>
          <p:cNvSpPr/>
          <p:nvPr userDrawn="1"/>
        </p:nvSpPr>
        <p:spPr>
          <a:xfrm>
            <a:off x="-53341" y="0"/>
            <a:ext cx="8225067"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9" name="Graphic 18">
            <a:extLst>
              <a:ext uri="{FF2B5EF4-FFF2-40B4-BE49-F238E27FC236}">
                <a16:creationId xmlns:a16="http://schemas.microsoft.com/office/drawing/2014/main" id="{2FBFF678-4113-4224-AED0-DC70A41116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4090982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0409"/>
            <a:ext cx="10515600" cy="928792"/>
          </a:xfrm>
        </p:spPr>
        <p:txBody>
          <a:bodyPr wrap="square">
            <a:normAutofit/>
          </a:bodyPr>
          <a:lstStyle>
            <a:lvl1pPr>
              <a:defRPr sz="3200"/>
            </a:lvl1pPr>
          </a:lstStyle>
          <a:p>
            <a:r>
              <a:rPr lang="en-US"/>
              <a:t>Headline option B</a:t>
            </a:r>
          </a:p>
        </p:txBody>
      </p:sp>
      <p:sp>
        <p:nvSpPr>
          <p:cNvPr id="6" name="Rectangle 5"/>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8"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
        <p:nvSpPr>
          <p:cNvPr id="7" name="Text Placeholder 1"/>
          <p:cNvSpPr>
            <a:spLocks noGrp="1"/>
          </p:cNvSpPr>
          <p:nvPr>
            <p:ph idx="1" hasCustomPrompt="1"/>
          </p:nvPr>
        </p:nvSpPr>
        <p:spPr>
          <a:xfrm>
            <a:off x="838200" y="1377796"/>
            <a:ext cx="10515600" cy="4410923"/>
          </a:xfrm>
          <a:prstGeom prst="rect">
            <a:avLst/>
          </a:prstGeom>
        </p:spPr>
        <p:txBody>
          <a:bodyPr vert="horz" lIns="0" tIns="0" rIns="0" bIns="0" rtlCol="0">
            <a:normAutofit/>
          </a:bodyPr>
          <a:lstStyle>
            <a:lvl1pPr marL="0" marR="0" indent="0" algn="l" defTabSz="914377" rtl="0" eaLnBrk="1" fontAlgn="auto" latinLnBrk="0" hangingPunct="1">
              <a:lnSpc>
                <a:spcPct val="100000"/>
              </a:lnSpc>
              <a:spcBef>
                <a:spcPts val="0"/>
              </a:spcBef>
              <a:spcAft>
                <a:spcPts val="800"/>
              </a:spcAft>
              <a:buClrTx/>
              <a:buSzTx/>
              <a:buFont typeface="Arial" charset="0"/>
              <a:buNone/>
              <a:tabLst/>
              <a:defRPr>
                <a:solidFill>
                  <a:schemeClr val="accent6"/>
                </a:solidFill>
              </a:defRPr>
            </a:lvl1pPr>
            <a:lvl2pPr marL="685783" marR="0" indent="-228594" algn="l" defTabSz="914377"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accent6"/>
                </a:solidFill>
              </a:defRPr>
            </a:lvl2pPr>
            <a:lvl3pPr marL="1142971" marR="0" indent="-228594" algn="l" defTabSz="914377" rtl="0" eaLnBrk="1" fontAlgn="auto" latinLnBrk="0" hangingPunct="1">
              <a:lnSpc>
                <a:spcPct val="100000"/>
              </a:lnSpc>
              <a:spcBef>
                <a:spcPts val="500"/>
              </a:spcBef>
              <a:spcAft>
                <a:spcPts val="0"/>
              </a:spcAft>
              <a:buClrTx/>
              <a:buSzTx/>
              <a:buFont typeface=".AppleSystemUIFont" charset="-120"/>
              <a:buChar char="‑"/>
              <a:tabLst/>
              <a:defRPr>
                <a:solidFill>
                  <a:schemeClr val="accent6"/>
                </a:solidFill>
              </a:defRPr>
            </a:lvl3pPr>
            <a:lvl4pPr marL="1600160" marR="0" indent="-228594" algn="l" defTabSz="914377" rtl="0" eaLnBrk="1" fontAlgn="auto" latinLnBrk="0" hangingPunct="1">
              <a:lnSpc>
                <a:spcPct val="100000"/>
              </a:lnSpc>
              <a:spcBef>
                <a:spcPts val="500"/>
              </a:spcBef>
              <a:spcAft>
                <a:spcPts val="0"/>
              </a:spcAft>
              <a:buClrTx/>
              <a:buSzTx/>
              <a:buFont typeface="Arial" charset="0"/>
              <a:buChar char="•"/>
              <a:tabLst/>
              <a:defRPr>
                <a:solidFill>
                  <a:schemeClr val="accent6"/>
                </a:solidFill>
              </a:defRPr>
            </a:lvl4pPr>
            <a:lvl5pPr marL="2057349" marR="0" indent="-228594" algn="l" defTabSz="914377" rtl="0" eaLnBrk="1" fontAlgn="auto" latinLnBrk="0" hangingPunct="1">
              <a:lnSpc>
                <a:spcPct val="100000"/>
              </a:lnSpc>
              <a:spcBef>
                <a:spcPts val="500"/>
              </a:spcBef>
              <a:spcAft>
                <a:spcPts val="0"/>
              </a:spcAft>
              <a:buClrTx/>
              <a:buSzTx/>
              <a:buFont typeface=".AppleSystemUIFont" charset="-120"/>
              <a:buChar char="‑"/>
              <a:tabLst/>
              <a:defRPr>
                <a:solidFill>
                  <a:schemeClr val="accent6"/>
                </a:solidFill>
              </a:defRPr>
            </a:lvl5pPr>
          </a:lstStyle>
          <a:p>
            <a:pPr marL="0" marR="0" lvl="0" indent="0" algn="l" defTabSz="914377" rtl="0" eaLnBrk="1" fontAlgn="auto" latinLnBrk="0" hangingPunct="1">
              <a:lnSpc>
                <a:spcPct val="100000"/>
              </a:lnSpc>
              <a:spcBef>
                <a:spcPts val="0"/>
              </a:spcBef>
              <a:spcAft>
                <a:spcPts val="800"/>
              </a:spcAft>
              <a:buClrTx/>
              <a:buSzTx/>
              <a:buFont typeface="Arial" charset="0"/>
              <a:buNone/>
              <a:tabLst/>
              <a:defRPr/>
            </a:pPr>
            <a:r>
              <a:rPr kumimoji="0" lang="en-US" sz="2133" b="0" i="0" u="none" strike="noStrike" kern="1200" cap="none" spc="0" normalizeH="0" baseline="0" noProof="0">
                <a:ln>
                  <a:noFill/>
                </a:ln>
                <a:solidFill>
                  <a:srgbClr val="404040"/>
                </a:solidFill>
                <a:effectLst/>
                <a:uLnTx/>
                <a:uFillTx/>
                <a:latin typeface="+mn-lt"/>
                <a:ea typeface="+mn-ea"/>
                <a:cs typeface="+mn-cs"/>
              </a:rPr>
              <a:t>Click to edit Master text styles</a:t>
            </a:r>
          </a:p>
          <a:p>
            <a:pPr marL="685783" marR="0" lvl="1" indent="-228594" algn="l" defTabSz="91437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Second level</a:t>
            </a:r>
          </a:p>
          <a:p>
            <a:pPr marL="1142971" marR="0" lvl="2" indent="-228594" algn="l" defTabSz="914377" rtl="0" eaLnBrk="1" fontAlgn="auto" latinLnBrk="0" hangingPunct="1">
              <a:lnSpc>
                <a:spcPct val="100000"/>
              </a:lnSpc>
              <a:spcBef>
                <a:spcPts val="500"/>
              </a:spcBef>
              <a:spcAft>
                <a:spcPts val="0"/>
              </a:spcAft>
              <a:buClrTx/>
              <a:buSzTx/>
              <a:buFont typeface=".AppleSystemUIFont" charset="-12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Third level</a:t>
            </a:r>
          </a:p>
          <a:p>
            <a:pPr marL="1600160" marR="0" lvl="3" indent="-228594" algn="l" defTabSz="914377" rtl="0" eaLnBrk="1" fontAlgn="auto" latinLnBrk="0" hangingPunct="1">
              <a:lnSpc>
                <a:spcPct val="100000"/>
              </a:lnSpc>
              <a:spcBef>
                <a:spcPts val="500"/>
              </a:spcBef>
              <a:spcAft>
                <a:spcPts val="0"/>
              </a:spcAft>
              <a:buClrTx/>
              <a:buSzTx/>
              <a:buFont typeface="Arial" charset="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Fourth level</a:t>
            </a:r>
          </a:p>
          <a:p>
            <a:pPr marL="2057349" marR="0" lvl="4" indent="-228594" algn="l" defTabSz="914377" rtl="0" eaLnBrk="1" fontAlgn="auto" latinLnBrk="0" hangingPunct="1">
              <a:lnSpc>
                <a:spcPct val="100000"/>
              </a:lnSpc>
              <a:spcBef>
                <a:spcPts val="500"/>
              </a:spcBef>
              <a:spcAft>
                <a:spcPts val="0"/>
              </a:spcAft>
              <a:buClrTx/>
              <a:buSzTx/>
              <a:buFont typeface=".AppleSystemUIFont" charset="-120"/>
              <a:buChar char="‑"/>
              <a:tabLst/>
              <a:defRPr/>
            </a:pPr>
            <a:r>
              <a:rPr kumimoji="0" lang="en-US" sz="1867" b="0" i="0" u="none" strike="noStrike" kern="1200" cap="none" spc="0" normalizeH="0" baseline="0" noProof="0">
                <a:ln>
                  <a:noFill/>
                </a:ln>
                <a:solidFill>
                  <a:srgbClr val="404040"/>
                </a:solidFill>
                <a:effectLst/>
                <a:uLnTx/>
                <a:uFillTx/>
                <a:latin typeface="+mn-lt"/>
                <a:ea typeface="+mn-ea"/>
                <a:cs typeface="+mn-cs"/>
              </a:rPr>
              <a:t>Fifth level</a:t>
            </a:r>
          </a:p>
        </p:txBody>
      </p:sp>
    </p:spTree>
    <p:extLst>
      <p:ext uri="{BB962C8B-B14F-4D97-AF65-F5344CB8AC3E}">
        <p14:creationId xmlns:p14="http://schemas.microsoft.com/office/powerpoint/2010/main" val="356293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Rectangle 5"/>
          <p:cNvSpPr/>
          <p:nvPr userDrawn="1"/>
        </p:nvSpPr>
        <p:spPr>
          <a:xfrm>
            <a:off x="0" y="-1"/>
            <a:ext cx="12192000" cy="1219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290409"/>
            <a:ext cx="10515600" cy="928792"/>
          </a:xfrm>
        </p:spPr>
        <p:txBody>
          <a:bodyPr wrap="square">
            <a:normAutofit/>
          </a:bodyPr>
          <a:lstStyle>
            <a:lvl1pPr>
              <a:defRPr sz="3200">
                <a:solidFill>
                  <a:schemeClr val="bg1"/>
                </a:solidFill>
              </a:defRPr>
            </a:lvl1pPr>
          </a:lstStyle>
          <a:p>
            <a:r>
              <a:rPr lang="en-US"/>
              <a:t>Click to add title</a:t>
            </a:r>
          </a:p>
        </p:txBody>
      </p:sp>
      <p:sp>
        <p:nvSpPr>
          <p:cNvPr id="8" name="Content Placeholder 21"/>
          <p:cNvSpPr>
            <a:spLocks noGrp="1"/>
          </p:cNvSpPr>
          <p:nvPr>
            <p:ph sz="quarter" idx="12" hasCustomPrompt="1"/>
          </p:nvPr>
        </p:nvSpPr>
        <p:spPr>
          <a:xfrm>
            <a:off x="6496051" y="1377797"/>
            <a:ext cx="4857749" cy="4421871"/>
          </a:xfrm>
        </p:spPr>
        <p:txBody>
          <a:bodyPr>
            <a:normAutofit/>
          </a:bodyPr>
          <a:lstStyle>
            <a:lvl1pPr>
              <a:lnSpc>
                <a:spcPct val="100000"/>
              </a:lnSpc>
              <a:defRPr sz="1867"/>
            </a:lvl1pPr>
            <a:lvl2pPr>
              <a:defRPr sz="1600"/>
            </a:lvl2pPr>
            <a:lvl3pPr marL="237061" indent="-228594">
              <a:lnSpc>
                <a:spcPct val="100000"/>
              </a:lnSpc>
              <a:tabLst/>
              <a:defRPr sz="1867"/>
            </a:lvl3pPr>
            <a:lvl4pPr marL="389457" indent="-228594">
              <a:lnSpc>
                <a:spcPct val="100000"/>
              </a:lnSpc>
              <a:tabLst/>
              <a:defRPr sz="1867"/>
            </a:lvl4pPr>
            <a:lvl5pPr marL="618051" indent="-228594">
              <a:lnSpc>
                <a:spcPct val="100000"/>
              </a:lnSpc>
              <a:tabLst/>
              <a:defRPr sz="18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5" name="Content Placeholder 21"/>
          <p:cNvSpPr>
            <a:spLocks noGrp="1"/>
          </p:cNvSpPr>
          <p:nvPr>
            <p:ph sz="quarter" idx="13" hasCustomPrompt="1"/>
          </p:nvPr>
        </p:nvSpPr>
        <p:spPr>
          <a:xfrm>
            <a:off x="838200" y="1377797"/>
            <a:ext cx="4857749" cy="4421871"/>
          </a:xfrm>
        </p:spPr>
        <p:txBody>
          <a:bodyPr>
            <a:normAutofit/>
          </a:bodyPr>
          <a:lstStyle>
            <a:lvl1pPr>
              <a:lnSpc>
                <a:spcPct val="100000"/>
              </a:lnSpc>
              <a:defRPr sz="1867"/>
            </a:lvl1pPr>
            <a:lvl2pPr>
              <a:defRPr sz="1600"/>
            </a:lvl2pPr>
            <a:lvl3pPr marL="237061" indent="-228594">
              <a:lnSpc>
                <a:spcPct val="100000"/>
              </a:lnSpc>
              <a:tabLst/>
              <a:defRPr sz="1867"/>
            </a:lvl3pPr>
            <a:lvl4pPr marL="389457" indent="-228594">
              <a:lnSpc>
                <a:spcPct val="100000"/>
              </a:lnSpc>
              <a:tabLst/>
              <a:defRPr sz="1867"/>
            </a:lvl4pPr>
            <a:lvl5pPr marL="618051" indent="-228594">
              <a:lnSpc>
                <a:spcPct val="100000"/>
              </a:lnSpc>
              <a:tabLst/>
              <a:defRPr sz="18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0" name="Text Placeholder 2"/>
          <p:cNvSpPr>
            <a:spLocks noGrp="1"/>
          </p:cNvSpPr>
          <p:nvPr>
            <p:ph type="body" sz="quarter" idx="11" hasCustomPrompt="1"/>
          </p:nvPr>
        </p:nvSpPr>
        <p:spPr>
          <a:xfrm>
            <a:off x="838200" y="5994400"/>
            <a:ext cx="4857749" cy="372533"/>
          </a:xfrm>
        </p:spPr>
        <p:txBody>
          <a:bodyPr wrap="square" anchor="b" anchorCtr="0">
            <a:noAutofit/>
          </a:bodyPr>
          <a:lstStyle>
            <a:lvl1pPr>
              <a:defRPr sz="1333"/>
            </a:lvl1pPr>
          </a:lstStyle>
          <a:p>
            <a:pPr lvl="0"/>
            <a:r>
              <a:rPr lang="en-US"/>
              <a:t>Insert source or footnote.</a:t>
            </a:r>
          </a:p>
        </p:txBody>
      </p:sp>
      <p:sp>
        <p:nvSpPr>
          <p:cNvPr id="12" name="Footer Placeholder 4"/>
          <p:cNvSpPr>
            <a:spLocks noGrp="1"/>
          </p:cNvSpPr>
          <p:nvPr>
            <p:ph type="ftr" sz="quarter" idx="3"/>
          </p:nvPr>
        </p:nvSpPr>
        <p:spPr>
          <a:xfrm>
            <a:off x="838200" y="6366934"/>
            <a:ext cx="4856443"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2279697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0409"/>
            <a:ext cx="10515600" cy="928792"/>
          </a:xfrm>
        </p:spPr>
        <p:txBody>
          <a:bodyPr wrap="square">
            <a:normAutofit/>
          </a:bodyPr>
          <a:lstStyle>
            <a:lvl1pPr>
              <a:defRPr sz="3200"/>
            </a:lvl1pPr>
          </a:lstStyle>
          <a:p>
            <a:r>
              <a:rPr lang="en-US"/>
              <a:t>Click to add title</a:t>
            </a:r>
          </a:p>
        </p:txBody>
      </p:sp>
      <p:sp>
        <p:nvSpPr>
          <p:cNvPr id="9" name="Rectangle 8"/>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Content Placeholder 21"/>
          <p:cNvSpPr>
            <a:spLocks noGrp="1"/>
          </p:cNvSpPr>
          <p:nvPr>
            <p:ph sz="quarter" idx="12" hasCustomPrompt="1"/>
          </p:nvPr>
        </p:nvSpPr>
        <p:spPr>
          <a:xfrm>
            <a:off x="6496051" y="1377797"/>
            <a:ext cx="4857749" cy="4421871"/>
          </a:xfrm>
        </p:spPr>
        <p:txBody>
          <a:bodyPr>
            <a:normAutofit/>
          </a:bodyPr>
          <a:lstStyle>
            <a:lvl1pPr>
              <a:lnSpc>
                <a:spcPct val="100000"/>
              </a:lnSpc>
              <a:defRPr sz="1867"/>
            </a:lvl1pPr>
            <a:lvl2pPr>
              <a:defRPr sz="1600"/>
            </a:lvl2pPr>
            <a:lvl3pPr marL="237061" indent="-228594">
              <a:lnSpc>
                <a:spcPct val="100000"/>
              </a:lnSpc>
              <a:tabLst/>
              <a:defRPr sz="1867"/>
            </a:lvl3pPr>
            <a:lvl4pPr marL="389457" indent="-228594">
              <a:lnSpc>
                <a:spcPct val="100000"/>
              </a:lnSpc>
              <a:tabLst/>
              <a:defRPr sz="1867"/>
            </a:lvl4pPr>
            <a:lvl5pPr marL="618051" indent="-228594">
              <a:lnSpc>
                <a:spcPct val="100000"/>
              </a:lnSpc>
              <a:tabLst/>
              <a:defRPr sz="18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9" name="Content Placeholder 21"/>
          <p:cNvSpPr>
            <a:spLocks noGrp="1"/>
          </p:cNvSpPr>
          <p:nvPr>
            <p:ph sz="quarter" idx="13" hasCustomPrompt="1"/>
          </p:nvPr>
        </p:nvSpPr>
        <p:spPr>
          <a:xfrm>
            <a:off x="838200" y="1377797"/>
            <a:ext cx="4857749" cy="4421871"/>
          </a:xfrm>
        </p:spPr>
        <p:txBody>
          <a:bodyPr>
            <a:normAutofit/>
          </a:bodyPr>
          <a:lstStyle>
            <a:lvl1pPr>
              <a:lnSpc>
                <a:spcPct val="100000"/>
              </a:lnSpc>
              <a:defRPr sz="1867"/>
            </a:lvl1pPr>
            <a:lvl2pPr>
              <a:defRPr sz="1600"/>
            </a:lvl2pPr>
            <a:lvl3pPr marL="237061" indent="-228594">
              <a:lnSpc>
                <a:spcPct val="100000"/>
              </a:lnSpc>
              <a:tabLst/>
              <a:defRPr sz="1867"/>
            </a:lvl3pPr>
            <a:lvl4pPr marL="389457" indent="-228594">
              <a:lnSpc>
                <a:spcPct val="100000"/>
              </a:lnSpc>
              <a:tabLst/>
              <a:defRPr sz="1867"/>
            </a:lvl4pPr>
            <a:lvl5pPr marL="618051" indent="-228594">
              <a:lnSpc>
                <a:spcPct val="100000"/>
              </a:lnSpc>
              <a:tabLst/>
              <a:defRPr sz="18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1" name="Text Placeholder 2"/>
          <p:cNvSpPr>
            <a:spLocks noGrp="1"/>
          </p:cNvSpPr>
          <p:nvPr>
            <p:ph type="body" sz="quarter" idx="11" hasCustomPrompt="1"/>
          </p:nvPr>
        </p:nvSpPr>
        <p:spPr>
          <a:xfrm>
            <a:off x="838200" y="5994400"/>
            <a:ext cx="4857749" cy="372533"/>
          </a:xfrm>
        </p:spPr>
        <p:txBody>
          <a:bodyPr wrap="square" anchor="b" anchorCtr="0">
            <a:noAutofit/>
          </a:bodyPr>
          <a:lstStyle>
            <a:lvl1pPr>
              <a:defRPr sz="1333"/>
            </a:lvl1pPr>
          </a:lstStyle>
          <a:p>
            <a:pPr lvl="0"/>
            <a:r>
              <a:rPr lang="en-US"/>
              <a:t>Insert source or footnote.</a:t>
            </a:r>
          </a:p>
        </p:txBody>
      </p:sp>
      <p:sp>
        <p:nvSpPr>
          <p:cNvPr id="12" name="Footer Placeholder 4"/>
          <p:cNvSpPr>
            <a:spLocks noGrp="1"/>
          </p:cNvSpPr>
          <p:nvPr>
            <p:ph type="ftr" sz="quarter" idx="3"/>
          </p:nvPr>
        </p:nvSpPr>
        <p:spPr>
          <a:xfrm>
            <a:off x="838200" y="6366934"/>
            <a:ext cx="4856443"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4017559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mparison">
    <p:spTree>
      <p:nvGrpSpPr>
        <p:cNvPr id="1" name=""/>
        <p:cNvGrpSpPr/>
        <p:nvPr/>
      </p:nvGrpSpPr>
      <p:grpSpPr>
        <a:xfrm>
          <a:off x="0" y="0"/>
          <a:ext cx="0" cy="0"/>
          <a:chOff x="0" y="0"/>
          <a:chExt cx="0" cy="0"/>
        </a:xfrm>
      </p:grpSpPr>
      <p:sp>
        <p:nvSpPr>
          <p:cNvPr id="6" name="Rectangle 5"/>
          <p:cNvSpPr/>
          <p:nvPr userDrawn="1"/>
        </p:nvSpPr>
        <p:spPr>
          <a:xfrm>
            <a:off x="0" y="-1"/>
            <a:ext cx="12192000" cy="1219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290409"/>
            <a:ext cx="10515600" cy="928792"/>
          </a:xfrm>
        </p:spPr>
        <p:txBody>
          <a:bodyPr wrap="square">
            <a:normAutofit/>
          </a:bodyPr>
          <a:lstStyle>
            <a:lvl1pPr>
              <a:defRPr sz="3200">
                <a:solidFill>
                  <a:schemeClr val="bg1"/>
                </a:solidFill>
              </a:defRPr>
            </a:lvl1pPr>
          </a:lstStyle>
          <a:p>
            <a:r>
              <a:rPr lang="en-US"/>
              <a:t>Click to add title</a:t>
            </a:r>
          </a:p>
        </p:txBody>
      </p:sp>
      <p:sp>
        <p:nvSpPr>
          <p:cNvPr id="9" name="Text Placeholder 2"/>
          <p:cNvSpPr>
            <a:spLocks noGrp="1"/>
          </p:cNvSpPr>
          <p:nvPr>
            <p:ph type="body" idx="1"/>
          </p:nvPr>
        </p:nvSpPr>
        <p:spPr>
          <a:xfrm>
            <a:off x="839789" y="1377796"/>
            <a:ext cx="4874299" cy="693627"/>
          </a:xfrm>
          <a:prstGeom prst="rect">
            <a:avLst/>
          </a:prstGeom>
        </p:spPr>
        <p:txBody>
          <a:bodyPr wrap="square" lIns="0" tIns="0" rIns="0" bIns="0" anchor="ctr" anchorCtr="0">
            <a:noAutofit/>
          </a:bodyPr>
          <a:lstStyle>
            <a:lvl1pPr marL="0" indent="0">
              <a:buNone/>
              <a:defRPr sz="2133"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2"/>
          <p:cNvSpPr>
            <a:spLocks noGrp="1"/>
          </p:cNvSpPr>
          <p:nvPr>
            <p:ph type="body" idx="10"/>
          </p:nvPr>
        </p:nvSpPr>
        <p:spPr>
          <a:xfrm>
            <a:off x="6474729" y="1377796"/>
            <a:ext cx="4855257" cy="693627"/>
          </a:xfrm>
          <a:prstGeom prst="rect">
            <a:avLst/>
          </a:prstGeom>
        </p:spPr>
        <p:txBody>
          <a:bodyPr lIns="0" tIns="0" rIns="0" bIns="0" anchor="ctr" anchorCtr="0">
            <a:normAutofit/>
          </a:bodyPr>
          <a:lstStyle>
            <a:lvl1pPr marL="0" indent="0">
              <a:buNone/>
              <a:defRPr sz="2133"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1" name="Content Placeholder 21"/>
          <p:cNvSpPr>
            <a:spLocks noGrp="1"/>
          </p:cNvSpPr>
          <p:nvPr>
            <p:ph sz="quarter" idx="11" hasCustomPrompt="1"/>
          </p:nvPr>
        </p:nvSpPr>
        <p:spPr>
          <a:xfrm>
            <a:off x="838201" y="2114906"/>
            <a:ext cx="4876800" cy="3684761"/>
          </a:xfrm>
        </p:spPr>
        <p:txBody>
          <a:bodyPr/>
          <a:lstStyle>
            <a:lvl1pPr>
              <a:lnSpc>
                <a:spcPct val="100000"/>
              </a:lnSpc>
              <a:defRPr sz="1867"/>
            </a:lvl1pPr>
            <a:lvl2pPr>
              <a:defRPr sz="1600"/>
            </a:lvl2pPr>
            <a:lvl3pPr marL="237061" indent="-228594">
              <a:lnSpc>
                <a:spcPct val="100000"/>
              </a:lnSpc>
              <a:tabLst/>
              <a:defRPr sz="1600"/>
            </a:lvl3pPr>
            <a:lvl4pPr marL="389457" indent="-228594">
              <a:lnSpc>
                <a:spcPct val="100000"/>
              </a:lnSpc>
              <a:tabLst/>
              <a:defRPr sz="1600"/>
            </a:lvl4pPr>
            <a:lvl5pPr marL="618051" indent="-228594">
              <a:lnSpc>
                <a:spcPct val="100000"/>
              </a:lnSpc>
              <a:tabLst/>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2" name="Content Placeholder 21"/>
          <p:cNvSpPr>
            <a:spLocks noGrp="1"/>
          </p:cNvSpPr>
          <p:nvPr>
            <p:ph sz="quarter" idx="12" hasCustomPrompt="1"/>
          </p:nvPr>
        </p:nvSpPr>
        <p:spPr>
          <a:xfrm>
            <a:off x="6496051" y="2114906"/>
            <a:ext cx="4857749" cy="3684761"/>
          </a:xfrm>
        </p:spPr>
        <p:txBody>
          <a:bodyPr/>
          <a:lstStyle>
            <a:lvl1pPr>
              <a:lnSpc>
                <a:spcPct val="100000"/>
              </a:lnSpc>
              <a:defRPr sz="1867"/>
            </a:lvl1pPr>
            <a:lvl2pPr>
              <a:defRPr sz="1600"/>
            </a:lvl2pPr>
            <a:lvl3pPr marL="237061" indent="-228594">
              <a:lnSpc>
                <a:spcPct val="100000"/>
              </a:lnSpc>
              <a:tabLst/>
              <a:defRPr sz="1600"/>
            </a:lvl3pPr>
            <a:lvl4pPr marL="389457" indent="-228594">
              <a:lnSpc>
                <a:spcPct val="100000"/>
              </a:lnSpc>
              <a:tabLst/>
              <a:defRPr sz="1600"/>
            </a:lvl4pPr>
            <a:lvl5pPr marL="618051" indent="-228594">
              <a:lnSpc>
                <a:spcPct val="100000"/>
              </a:lnSpc>
              <a:tabLst/>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4" name="Text Placeholder 2"/>
          <p:cNvSpPr>
            <a:spLocks noGrp="1"/>
          </p:cNvSpPr>
          <p:nvPr>
            <p:ph type="body" sz="quarter" idx="13" hasCustomPrompt="1"/>
          </p:nvPr>
        </p:nvSpPr>
        <p:spPr>
          <a:xfrm>
            <a:off x="838200" y="5994400"/>
            <a:ext cx="4857749" cy="372533"/>
          </a:xfrm>
        </p:spPr>
        <p:txBody>
          <a:bodyPr wrap="square" anchor="b" anchorCtr="0">
            <a:noAutofit/>
          </a:bodyPr>
          <a:lstStyle>
            <a:lvl1pPr>
              <a:defRPr sz="1333"/>
            </a:lvl1pPr>
          </a:lstStyle>
          <a:p>
            <a:pPr lvl="0"/>
            <a:r>
              <a:rPr lang="en-US"/>
              <a:t>Insert source or footnote.</a:t>
            </a:r>
          </a:p>
        </p:txBody>
      </p:sp>
      <p:sp>
        <p:nvSpPr>
          <p:cNvPr id="16" name="Footer Placeholder 4"/>
          <p:cNvSpPr>
            <a:spLocks noGrp="1"/>
          </p:cNvSpPr>
          <p:nvPr>
            <p:ph type="ftr" sz="quarter" idx="3"/>
          </p:nvPr>
        </p:nvSpPr>
        <p:spPr>
          <a:xfrm>
            <a:off x="838200" y="6366934"/>
            <a:ext cx="4856443"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1633515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77796"/>
            <a:ext cx="4874299" cy="693627"/>
          </a:xfrm>
          <a:prstGeom prst="rect">
            <a:avLst/>
          </a:prstGeom>
        </p:spPr>
        <p:txBody>
          <a:bodyPr wrap="square" lIns="0" tIns="0" rIns="0" bIns="0" anchor="ctr" anchorCtr="0">
            <a:noAutofit/>
          </a:bodyPr>
          <a:lstStyle>
            <a:lvl1pPr marL="0" indent="0">
              <a:buNone/>
              <a:defRPr sz="2133"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2"/>
          <p:cNvSpPr>
            <a:spLocks noGrp="1"/>
          </p:cNvSpPr>
          <p:nvPr>
            <p:ph type="body" idx="10"/>
          </p:nvPr>
        </p:nvSpPr>
        <p:spPr>
          <a:xfrm>
            <a:off x="6474729" y="1377796"/>
            <a:ext cx="4855257" cy="693627"/>
          </a:xfrm>
          <a:prstGeom prst="rect">
            <a:avLst/>
          </a:prstGeom>
        </p:spPr>
        <p:txBody>
          <a:bodyPr lIns="0" tIns="0" rIns="0" bIns="0" anchor="ctr" anchorCtr="0">
            <a:normAutofit/>
          </a:bodyPr>
          <a:lstStyle>
            <a:lvl1pPr marL="0" indent="0">
              <a:buNone/>
              <a:defRPr sz="2133"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add title</a:t>
            </a:r>
          </a:p>
        </p:txBody>
      </p:sp>
      <p:sp>
        <p:nvSpPr>
          <p:cNvPr id="22" name="Content Placeholder 21"/>
          <p:cNvSpPr>
            <a:spLocks noGrp="1"/>
          </p:cNvSpPr>
          <p:nvPr>
            <p:ph sz="quarter" idx="11" hasCustomPrompt="1"/>
          </p:nvPr>
        </p:nvSpPr>
        <p:spPr>
          <a:xfrm>
            <a:off x="838201" y="2114906"/>
            <a:ext cx="4876800" cy="3684761"/>
          </a:xfrm>
        </p:spPr>
        <p:txBody>
          <a:bodyPr>
            <a:normAutofit/>
          </a:bodyPr>
          <a:lstStyle>
            <a:lvl1pPr>
              <a:lnSpc>
                <a:spcPct val="100000"/>
              </a:lnSpc>
              <a:defRPr sz="1867"/>
            </a:lvl1pPr>
            <a:lvl2pPr>
              <a:defRPr sz="1600"/>
            </a:lvl2pPr>
            <a:lvl3pPr marL="237061" indent="-228594">
              <a:lnSpc>
                <a:spcPct val="100000"/>
              </a:lnSpc>
              <a:tabLst/>
              <a:defRPr sz="1600"/>
            </a:lvl3pPr>
            <a:lvl4pPr marL="389457" indent="-228594">
              <a:lnSpc>
                <a:spcPct val="100000"/>
              </a:lnSpc>
              <a:tabLst/>
              <a:defRPr sz="1600"/>
            </a:lvl4pPr>
            <a:lvl5pPr marL="618051" indent="-228594">
              <a:lnSpc>
                <a:spcPct val="100000"/>
              </a:lnSpc>
              <a:tabLst/>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26" name="Content Placeholder 21"/>
          <p:cNvSpPr>
            <a:spLocks noGrp="1"/>
          </p:cNvSpPr>
          <p:nvPr>
            <p:ph sz="quarter" idx="12" hasCustomPrompt="1"/>
          </p:nvPr>
        </p:nvSpPr>
        <p:spPr>
          <a:xfrm>
            <a:off x="6496051" y="2114906"/>
            <a:ext cx="4857749" cy="3684761"/>
          </a:xfrm>
        </p:spPr>
        <p:txBody>
          <a:bodyPr>
            <a:normAutofit/>
          </a:bodyPr>
          <a:lstStyle>
            <a:lvl1pPr>
              <a:lnSpc>
                <a:spcPct val="100000"/>
              </a:lnSpc>
              <a:defRPr sz="1867"/>
            </a:lvl1pPr>
            <a:lvl2pPr>
              <a:defRPr sz="1600"/>
            </a:lvl2pPr>
            <a:lvl3pPr marL="237061" indent="-228594">
              <a:lnSpc>
                <a:spcPct val="100000"/>
              </a:lnSpc>
              <a:tabLst/>
              <a:defRPr sz="1600"/>
            </a:lvl3pPr>
            <a:lvl4pPr marL="389457" indent="-228594">
              <a:lnSpc>
                <a:spcPct val="100000"/>
              </a:lnSpc>
              <a:tabLst/>
              <a:defRPr sz="1600"/>
            </a:lvl4pPr>
            <a:lvl5pPr marL="618051" indent="-228594">
              <a:lnSpc>
                <a:spcPct val="100000"/>
              </a:lnSpc>
              <a:tabLst/>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ullamcorper</a:t>
            </a:r>
            <a:r>
              <a:rPr lang="en-US"/>
              <a:t>, </a:t>
            </a:r>
            <a:r>
              <a:rPr lang="en-US" err="1"/>
              <a:t>velit</a:t>
            </a:r>
            <a:r>
              <a:rPr lang="en-US"/>
              <a:t> </a:t>
            </a:r>
            <a:r>
              <a:rPr lang="en-US" err="1"/>
              <a:t>ut</a:t>
            </a:r>
            <a:r>
              <a:rPr lang="en-US"/>
              <a:t> </a:t>
            </a:r>
            <a:r>
              <a:rPr lang="en-US" err="1"/>
              <a:t>bibendum</a:t>
            </a:r>
            <a:r>
              <a:rPr lang="en-US"/>
              <a:t> </a:t>
            </a:r>
            <a:r>
              <a:rPr lang="en-US" err="1"/>
              <a:t>malesuada</a:t>
            </a:r>
            <a:r>
              <a:rPr lang="en-US"/>
              <a:t>.</a:t>
            </a:r>
          </a:p>
        </p:txBody>
      </p:sp>
      <p:sp>
        <p:nvSpPr>
          <p:cNvPr id="11" name="Rectangle 10"/>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p:cNvSpPr>
            <a:spLocks noGrp="1"/>
          </p:cNvSpPr>
          <p:nvPr>
            <p:ph type="body" sz="quarter" idx="13" hasCustomPrompt="1"/>
          </p:nvPr>
        </p:nvSpPr>
        <p:spPr>
          <a:xfrm>
            <a:off x="838200" y="5994400"/>
            <a:ext cx="4857749" cy="372533"/>
          </a:xfrm>
        </p:spPr>
        <p:txBody>
          <a:bodyPr wrap="square" anchor="b" anchorCtr="0">
            <a:noAutofit/>
          </a:bodyPr>
          <a:lstStyle>
            <a:lvl1pPr>
              <a:defRPr sz="1333"/>
            </a:lvl1pPr>
          </a:lstStyle>
          <a:p>
            <a:pPr lvl="0"/>
            <a:r>
              <a:rPr lang="en-US"/>
              <a:t>Insert source or footnote.</a:t>
            </a:r>
          </a:p>
        </p:txBody>
      </p:sp>
      <p:sp>
        <p:nvSpPr>
          <p:cNvPr id="15" name="Footer Placeholder 4"/>
          <p:cNvSpPr>
            <a:spLocks noGrp="1"/>
          </p:cNvSpPr>
          <p:nvPr>
            <p:ph type="ftr" sz="quarter" idx="3"/>
          </p:nvPr>
        </p:nvSpPr>
        <p:spPr>
          <a:xfrm>
            <a:off x="838200" y="6366934"/>
            <a:ext cx="4856443" cy="194908"/>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2897807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ct 2"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6" name="Rectangle 5"/>
          <p:cNvSpPr/>
          <p:nvPr userDrawn="1"/>
        </p:nvSpPr>
        <p:spPr>
          <a:xfrm>
            <a:off x="0" y="-1"/>
            <a:ext cx="12192000" cy="1219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290409"/>
            <a:ext cx="10515600" cy="928792"/>
          </a:xfrm>
        </p:spPr>
        <p:txBody>
          <a:bodyPr wrap="square">
            <a:normAutofit/>
          </a:bodyPr>
          <a:lstStyle>
            <a:lvl1pPr>
              <a:defRPr sz="3200">
                <a:solidFill>
                  <a:schemeClr val="bg1"/>
                </a:solidFill>
              </a:defRPr>
            </a:lvl1pPr>
          </a:lstStyle>
          <a:p>
            <a:r>
              <a:rPr lang="en-US"/>
              <a:t>Click to add title</a:t>
            </a:r>
          </a:p>
        </p:txBody>
      </p:sp>
      <p:sp>
        <p:nvSpPr>
          <p:cNvPr id="11" name="Content Placeholder 3"/>
          <p:cNvSpPr>
            <a:spLocks noGrp="1"/>
          </p:cNvSpPr>
          <p:nvPr>
            <p:ph sz="quarter" idx="12" hasCustomPrompt="1"/>
          </p:nvPr>
        </p:nvSpPr>
        <p:spPr>
          <a:xfrm>
            <a:off x="838200" y="1377797"/>
            <a:ext cx="10515600" cy="4421697"/>
          </a:xfrm>
        </p:spPr>
        <p:txBody>
          <a:bodyPr lIns="91440" tIns="91440" rIns="91440">
            <a:normAutofit/>
          </a:bodyPr>
          <a:lstStyle>
            <a:lvl1pPr>
              <a:defRPr sz="1600">
                <a:solidFill>
                  <a:schemeClr val="accent6">
                    <a:lumMod val="40000"/>
                    <a:lumOff val="60000"/>
                  </a:schemeClr>
                </a:solidFill>
              </a:defRPr>
            </a:lvl1pPr>
          </a:lstStyle>
          <a:p>
            <a:pPr lvl="0"/>
            <a:r>
              <a:rPr lang="en-US" noProof="0"/>
              <a:t>Click icons to add graphics</a:t>
            </a:r>
          </a:p>
        </p:txBody>
      </p:sp>
      <p:sp>
        <p:nvSpPr>
          <p:cNvPr id="9"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10"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2218250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ct 2"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hasCustomPrompt="1"/>
          </p:nvPr>
        </p:nvSpPr>
        <p:spPr>
          <a:xfrm>
            <a:off x="838200" y="290409"/>
            <a:ext cx="10515600" cy="928792"/>
          </a:xfrm>
        </p:spPr>
        <p:txBody>
          <a:bodyPr wrap="square">
            <a:normAutofit/>
          </a:bodyPr>
          <a:lstStyle>
            <a:lvl1pPr>
              <a:defRPr sz="3200"/>
            </a:lvl1pPr>
          </a:lstStyle>
          <a:p>
            <a:r>
              <a:rPr lang="en-US"/>
              <a:t>Click to add title</a:t>
            </a:r>
          </a:p>
        </p:txBody>
      </p:sp>
      <p:sp>
        <p:nvSpPr>
          <p:cNvPr id="6" name="Rectangle 5"/>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3"/>
          <p:cNvSpPr>
            <a:spLocks noGrp="1"/>
          </p:cNvSpPr>
          <p:nvPr>
            <p:ph sz="quarter" idx="12" hasCustomPrompt="1"/>
          </p:nvPr>
        </p:nvSpPr>
        <p:spPr>
          <a:xfrm>
            <a:off x="838200" y="1377797"/>
            <a:ext cx="10515600" cy="4421697"/>
          </a:xfrm>
        </p:spPr>
        <p:txBody>
          <a:bodyPr lIns="91440" tIns="91440" rIns="91440">
            <a:normAutofit/>
          </a:bodyPr>
          <a:lstStyle>
            <a:lvl1pPr>
              <a:defRPr sz="1600">
                <a:solidFill>
                  <a:schemeClr val="accent6">
                    <a:lumMod val="40000"/>
                    <a:lumOff val="60000"/>
                  </a:schemeClr>
                </a:solidFill>
              </a:defRPr>
            </a:lvl1pPr>
          </a:lstStyle>
          <a:p>
            <a:pPr lvl="0"/>
            <a:r>
              <a:rPr lang="en-US" noProof="0"/>
              <a:t>Click icons to add graphics</a:t>
            </a:r>
          </a:p>
        </p:txBody>
      </p:sp>
      <p:sp>
        <p:nvSpPr>
          <p:cNvPr id="7"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9"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3363115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oints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0409"/>
            <a:ext cx="10515600" cy="928792"/>
          </a:xfrm>
        </p:spPr>
        <p:txBody>
          <a:bodyPr wrap="square">
            <a:normAutofit/>
          </a:bodyPr>
          <a:lstStyle>
            <a:lvl1pPr>
              <a:defRPr sz="3200">
                <a:solidFill>
                  <a:schemeClr val="accent1"/>
                </a:solidFill>
              </a:defRPr>
            </a:lvl1pPr>
          </a:lstStyle>
          <a:p>
            <a:r>
              <a:rPr lang="en-US"/>
              <a:t>Click to add title</a:t>
            </a:r>
          </a:p>
        </p:txBody>
      </p:sp>
      <p:sp>
        <p:nvSpPr>
          <p:cNvPr id="6" name="Rectangle 5"/>
          <p:cNvSpPr/>
          <p:nvPr userDrawn="1"/>
        </p:nvSpPr>
        <p:spPr>
          <a:xfrm>
            <a:off x="0" y="0"/>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p:cNvSpPr>
            <a:spLocks noGrp="1"/>
          </p:cNvSpPr>
          <p:nvPr>
            <p:ph sz="quarter" idx="15" hasCustomPrompt="1"/>
          </p:nvPr>
        </p:nvSpPr>
        <p:spPr>
          <a:xfrm>
            <a:off x="838200" y="3001261"/>
            <a:ext cx="3387571" cy="2798233"/>
          </a:xfrm>
        </p:spPr>
        <p:txBody>
          <a:bodyPr lIns="91440">
            <a:normAutofit/>
          </a:bodyPr>
          <a:lstStyle>
            <a:lvl1pPr marL="182875" indent="-182875">
              <a:buFont typeface="Arial" charset="0"/>
              <a:buChar char="•"/>
              <a:defRPr sz="1867" baseline="0"/>
            </a:lvl1pPr>
          </a:lstStyle>
          <a:p>
            <a:pPr lvl="0"/>
            <a:r>
              <a:rPr lang="en-US"/>
              <a:t>Click to edit text</a:t>
            </a:r>
          </a:p>
        </p:txBody>
      </p:sp>
      <p:sp>
        <p:nvSpPr>
          <p:cNvPr id="5" name="Content Placeholder 4"/>
          <p:cNvSpPr>
            <a:spLocks noGrp="1"/>
          </p:cNvSpPr>
          <p:nvPr>
            <p:ph sz="quarter" idx="18" hasCustomPrompt="1"/>
          </p:nvPr>
        </p:nvSpPr>
        <p:spPr>
          <a:xfrm>
            <a:off x="838200" y="1332273"/>
            <a:ext cx="3386667" cy="1525228"/>
          </a:xfrm>
          <a:solidFill>
            <a:schemeClr val="accent1"/>
          </a:solidFill>
        </p:spPr>
        <p:txBody>
          <a:bodyPr lIns="0" tIns="0" anchor="ctr" anchorCtr="0">
            <a:normAutofit/>
          </a:bodyPr>
          <a:lstStyle>
            <a:lvl1pPr algn="ctr">
              <a:defRPr sz="2133">
                <a:solidFill>
                  <a:schemeClr val="bg1"/>
                </a:solidFill>
              </a:defRPr>
            </a:lvl1pPr>
          </a:lstStyle>
          <a:p>
            <a:r>
              <a:rPr lang="en-US"/>
              <a:t>Title</a:t>
            </a:r>
          </a:p>
        </p:txBody>
      </p:sp>
      <p:sp>
        <p:nvSpPr>
          <p:cNvPr id="15" name="Content Placeholder 4"/>
          <p:cNvSpPr>
            <a:spLocks noGrp="1"/>
          </p:cNvSpPr>
          <p:nvPr>
            <p:ph sz="quarter" idx="19" hasCustomPrompt="1"/>
          </p:nvPr>
        </p:nvSpPr>
        <p:spPr>
          <a:xfrm>
            <a:off x="4402215" y="1332273"/>
            <a:ext cx="3386667" cy="1525228"/>
          </a:xfrm>
          <a:solidFill>
            <a:schemeClr val="accent1"/>
          </a:solidFill>
        </p:spPr>
        <p:txBody>
          <a:bodyPr lIns="0" tIns="0" anchor="ctr" anchorCtr="0">
            <a:normAutofit/>
          </a:bodyPr>
          <a:lstStyle>
            <a:lvl1pPr algn="ctr">
              <a:defRPr sz="2133">
                <a:solidFill>
                  <a:schemeClr val="bg1"/>
                </a:solidFill>
              </a:defRPr>
            </a:lvl1pPr>
          </a:lstStyle>
          <a:p>
            <a:r>
              <a:rPr lang="en-US"/>
              <a:t>Title</a:t>
            </a:r>
          </a:p>
        </p:txBody>
      </p:sp>
      <p:sp>
        <p:nvSpPr>
          <p:cNvPr id="18" name="Content Placeholder 4"/>
          <p:cNvSpPr>
            <a:spLocks noGrp="1"/>
          </p:cNvSpPr>
          <p:nvPr>
            <p:ph sz="quarter" idx="20" hasCustomPrompt="1"/>
          </p:nvPr>
        </p:nvSpPr>
        <p:spPr>
          <a:xfrm>
            <a:off x="7966229" y="1332273"/>
            <a:ext cx="3386667" cy="1525228"/>
          </a:xfrm>
          <a:solidFill>
            <a:schemeClr val="accent1"/>
          </a:solidFill>
        </p:spPr>
        <p:txBody>
          <a:bodyPr lIns="0" tIns="0" anchor="ctr" anchorCtr="0">
            <a:normAutofit/>
          </a:bodyPr>
          <a:lstStyle>
            <a:lvl1pPr algn="ctr">
              <a:defRPr sz="2133">
                <a:solidFill>
                  <a:schemeClr val="bg1"/>
                </a:solidFill>
              </a:defRPr>
            </a:lvl1pPr>
          </a:lstStyle>
          <a:p>
            <a:r>
              <a:rPr lang="en-US"/>
              <a:t>Title</a:t>
            </a:r>
          </a:p>
        </p:txBody>
      </p:sp>
      <p:sp>
        <p:nvSpPr>
          <p:cNvPr id="19"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20"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
        <p:nvSpPr>
          <p:cNvPr id="13" name="Content Placeholder 7"/>
          <p:cNvSpPr>
            <a:spLocks noGrp="1"/>
          </p:cNvSpPr>
          <p:nvPr>
            <p:ph sz="quarter" idx="21" hasCustomPrompt="1"/>
          </p:nvPr>
        </p:nvSpPr>
        <p:spPr>
          <a:xfrm>
            <a:off x="4402215" y="3001261"/>
            <a:ext cx="3387571" cy="2798233"/>
          </a:xfrm>
        </p:spPr>
        <p:txBody>
          <a:bodyPr lIns="91440">
            <a:normAutofit/>
          </a:bodyPr>
          <a:lstStyle>
            <a:lvl1pPr marL="182875" indent="-182875">
              <a:buFont typeface="Arial" charset="0"/>
              <a:buChar char="•"/>
              <a:defRPr sz="1867" baseline="0"/>
            </a:lvl1pPr>
          </a:lstStyle>
          <a:p>
            <a:pPr lvl="0"/>
            <a:r>
              <a:rPr lang="en-US"/>
              <a:t>Click to edit text</a:t>
            </a:r>
          </a:p>
        </p:txBody>
      </p:sp>
      <p:sp>
        <p:nvSpPr>
          <p:cNvPr id="14" name="Content Placeholder 7"/>
          <p:cNvSpPr>
            <a:spLocks noGrp="1"/>
          </p:cNvSpPr>
          <p:nvPr>
            <p:ph sz="quarter" idx="22" hasCustomPrompt="1"/>
          </p:nvPr>
        </p:nvSpPr>
        <p:spPr>
          <a:xfrm>
            <a:off x="7965325" y="3001261"/>
            <a:ext cx="3387571" cy="2798233"/>
          </a:xfrm>
        </p:spPr>
        <p:txBody>
          <a:bodyPr lIns="91440">
            <a:normAutofit/>
          </a:bodyPr>
          <a:lstStyle>
            <a:lvl1pPr marL="182875" indent="-182875">
              <a:buFont typeface="Arial" charset="0"/>
              <a:buChar char="•"/>
              <a:defRPr sz="1867" baseline="0"/>
            </a:lvl1pPr>
          </a:lstStyle>
          <a:p>
            <a:pPr lvl="0"/>
            <a:r>
              <a:rPr lang="en-US"/>
              <a:t>Click to edit text</a:t>
            </a:r>
          </a:p>
        </p:txBody>
      </p:sp>
    </p:spTree>
    <p:extLst>
      <p:ext uri="{BB962C8B-B14F-4D97-AF65-F5344CB8AC3E}">
        <p14:creationId xmlns:p14="http://schemas.microsoft.com/office/powerpoint/2010/main" val="3082344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atured Video">
    <p:spTree>
      <p:nvGrpSpPr>
        <p:cNvPr id="1" name=""/>
        <p:cNvGrpSpPr/>
        <p:nvPr/>
      </p:nvGrpSpPr>
      <p:grpSpPr>
        <a:xfrm>
          <a:off x="0" y="0"/>
          <a:ext cx="0" cy="0"/>
          <a:chOff x="0" y="0"/>
          <a:chExt cx="0" cy="0"/>
        </a:xfrm>
      </p:grpSpPr>
      <p:sp>
        <p:nvSpPr>
          <p:cNvPr id="13" name="Media Placeholder 12"/>
          <p:cNvSpPr>
            <a:spLocks noGrp="1" noChangeAspect="1"/>
          </p:cNvSpPr>
          <p:nvPr>
            <p:ph type="media" sz="quarter" idx="10" hasCustomPrompt="1"/>
          </p:nvPr>
        </p:nvSpPr>
        <p:spPr>
          <a:xfrm>
            <a:off x="1473628" y="626649"/>
            <a:ext cx="9244745" cy="5200171"/>
          </a:xfrm>
          <a:prstGeom prst="rect">
            <a:avLst/>
          </a:prstGeom>
          <a:solidFill>
            <a:schemeClr val="accent6"/>
          </a:solidFill>
        </p:spPr>
        <p:txBody>
          <a:bodyPr lIns="91440" tIns="91440" rIns="0" bIns="0">
            <a:normAutofit/>
          </a:bodyPr>
          <a:lstStyle>
            <a:lvl1pPr marL="0" indent="0">
              <a:buNone/>
              <a:defRPr sz="2133" baseline="0">
                <a:solidFill>
                  <a:schemeClr val="bg1"/>
                </a:solidFill>
              </a:defRPr>
            </a:lvl1pPr>
          </a:lstStyle>
          <a:p>
            <a:r>
              <a:rPr lang="en-US"/>
              <a:t>Insert video</a:t>
            </a:r>
          </a:p>
        </p:txBody>
      </p:sp>
      <p:sp>
        <p:nvSpPr>
          <p:cNvPr id="6" name="Text Placeholder 2"/>
          <p:cNvSpPr>
            <a:spLocks noGrp="1"/>
          </p:cNvSpPr>
          <p:nvPr>
            <p:ph type="body" sz="quarter" idx="11" hasCustomPrompt="1"/>
          </p:nvPr>
        </p:nvSpPr>
        <p:spPr>
          <a:xfrm>
            <a:off x="838201" y="5994400"/>
            <a:ext cx="5810249" cy="372533"/>
          </a:xfrm>
        </p:spPr>
        <p:txBody>
          <a:bodyPr wrap="square" anchor="b" anchorCtr="0">
            <a:noAutofit/>
          </a:bodyPr>
          <a:lstStyle>
            <a:lvl1pPr>
              <a:defRPr sz="1333"/>
            </a:lvl1pPr>
          </a:lstStyle>
          <a:p>
            <a:pPr lvl="0"/>
            <a:r>
              <a:rPr lang="en-US"/>
              <a:t>Insert source or footnote.</a:t>
            </a:r>
          </a:p>
        </p:txBody>
      </p:sp>
      <p:sp>
        <p:nvSpPr>
          <p:cNvPr id="8"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12753880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34560" y="1422401"/>
            <a:ext cx="5259841" cy="4703763"/>
          </a:xfrm>
        </p:spPr>
        <p:txBody>
          <a:bodyPr vert="horz" lIns="0" tIns="0" rIns="0" bIns="0" rtlCol="0">
            <a:normAutofit/>
          </a:bodyPr>
          <a:lstStyle>
            <a:lvl1pPr>
              <a:defRPr lang="en-US" sz="2000" smtClean="0"/>
            </a:lvl1pPr>
            <a:lvl2pPr marL="228594" indent="-228594">
              <a:buFont typeface="Arial"/>
              <a:buChar char="•"/>
              <a:defRPr lang="en-US" sz="2200" smtClean="0">
                <a:solidFill>
                  <a:srgbClr val="6A737B"/>
                </a:solidFill>
              </a:defRPr>
            </a:lvl2pPr>
            <a:lvl3pPr>
              <a:defRPr lang="en-US" sz="2000" smtClean="0">
                <a:solidFill>
                  <a:srgbClr val="6A737B"/>
                </a:solidFill>
              </a:defRPr>
            </a:lvl3pPr>
            <a:lvl4pPr marL="731502" indent="-182875">
              <a:buFont typeface="Lucida Grande"/>
              <a:buChar char="»"/>
              <a:defRPr lang="en-US" sz="1800" smtClean="0">
                <a:solidFill>
                  <a:srgbClr val="6A737B"/>
                </a:solidFill>
              </a:defRPr>
            </a:lvl4pPr>
            <a:lvl5pPr marL="960096" indent="-228594">
              <a:buFont typeface="Arial"/>
              <a:buChar char="•"/>
              <a:defRPr lang="en-US" sz="1600">
                <a:solidFill>
                  <a:srgbClr val="6A737B"/>
                </a:solidFill>
              </a:defRPr>
            </a:lvl5pPr>
          </a:lstStyle>
          <a:p>
            <a:pPr lvl="1" defTabSz="457189">
              <a:buFont typeface="Arial"/>
            </a:pPr>
            <a:r>
              <a:rPr lang="en-US"/>
              <a:t>First level</a:t>
            </a:r>
          </a:p>
          <a:p>
            <a:pPr lvl="2" defTabSz="457189">
              <a:buFont typeface="Arial"/>
            </a:pPr>
            <a:r>
              <a:rPr lang="en-US"/>
              <a:t>Second level</a:t>
            </a:r>
          </a:p>
          <a:p>
            <a:pPr lvl="3" defTabSz="457189">
              <a:buFont typeface="Arial"/>
            </a:pPr>
            <a:r>
              <a:rPr lang="en-US"/>
              <a:t>Third level</a:t>
            </a:r>
          </a:p>
          <a:p>
            <a:pPr lvl="4" defTabSz="457189">
              <a:buFont typeface="Arial"/>
            </a:pPr>
            <a:r>
              <a:rPr lang="en-US"/>
              <a:t>Fourth level</a:t>
            </a:r>
          </a:p>
        </p:txBody>
      </p:sp>
      <p:sp>
        <p:nvSpPr>
          <p:cNvPr id="4" name="Content Placeholder 3"/>
          <p:cNvSpPr>
            <a:spLocks noGrp="1"/>
          </p:cNvSpPr>
          <p:nvPr>
            <p:ph sz="half" idx="2" hasCustomPrompt="1"/>
          </p:nvPr>
        </p:nvSpPr>
        <p:spPr>
          <a:xfrm>
            <a:off x="6197600" y="1422401"/>
            <a:ext cx="5384800" cy="4703763"/>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02" indent="-182875">
              <a:buFont typeface="Lucida Grande"/>
              <a:buChar char="»"/>
              <a:defRPr lang="en-US" sz="1800" smtClean="0">
                <a:solidFill>
                  <a:srgbClr val="6A737B"/>
                </a:solidFill>
              </a:defRPr>
            </a:lvl4pPr>
            <a:lvl5pPr marL="960096" indent="-228594">
              <a:buFont typeface="Arial"/>
              <a:buChar char="•"/>
              <a:defRPr lang="en-US" sz="1600">
                <a:solidFill>
                  <a:srgbClr val="6A737B"/>
                </a:solidFill>
              </a:defRPr>
            </a:lvl5pPr>
          </a:lstStyle>
          <a:p>
            <a:pPr lvl="1" defTabSz="457189">
              <a:buFont typeface="Arial"/>
            </a:pPr>
            <a:r>
              <a:rPr lang="en-US"/>
              <a:t>First level</a:t>
            </a:r>
          </a:p>
          <a:p>
            <a:pPr lvl="2" defTabSz="457189">
              <a:buFont typeface="Arial"/>
            </a:pPr>
            <a:r>
              <a:rPr lang="en-US"/>
              <a:t>Second level</a:t>
            </a:r>
          </a:p>
          <a:p>
            <a:pPr lvl="3" defTabSz="457189">
              <a:buFont typeface="Arial"/>
            </a:pPr>
            <a:r>
              <a:rPr lang="en-US"/>
              <a:t>Third level</a:t>
            </a:r>
          </a:p>
          <a:p>
            <a:pPr lvl="4" defTabSz="457189">
              <a:buFont typeface="Arial"/>
            </a:pPr>
            <a:r>
              <a:rPr lang="en-US"/>
              <a:t>Fourth level</a:t>
            </a:r>
          </a:p>
        </p:txBody>
      </p:sp>
      <p:sp>
        <p:nvSpPr>
          <p:cNvPr id="8" name="Title Placeholder 1"/>
          <p:cNvSpPr>
            <a:spLocks noGrp="1"/>
          </p:cNvSpPr>
          <p:nvPr>
            <p:ph type="title"/>
          </p:nvPr>
        </p:nvSpPr>
        <p:spPr>
          <a:xfrm>
            <a:off x="734560" y="180753"/>
            <a:ext cx="10847840" cy="861935"/>
          </a:xfrm>
          <a:prstGeom prst="rect">
            <a:avLst/>
          </a:prstGeom>
        </p:spPr>
        <p:txBody>
          <a:bodyPr vert="horz" lIns="0" tIns="0" rIns="0" bIns="0" rtlCol="0" anchor="ctr">
            <a:normAutofit/>
          </a:bodyPr>
          <a:lstStyle/>
          <a:p>
            <a:pPr lvl="0" algn="l" defTabSz="457189"/>
            <a:r>
              <a:rPr lang="en-US"/>
              <a:t>Click to edit Master title style</a:t>
            </a:r>
          </a:p>
        </p:txBody>
      </p:sp>
      <p:sp>
        <p:nvSpPr>
          <p:cNvPr id="7" name="Footer Placeholder 3"/>
          <p:cNvSpPr>
            <a:spLocks noGrp="1"/>
          </p:cNvSpPr>
          <p:nvPr>
            <p:ph type="ftr" sz="quarter" idx="3"/>
          </p:nvPr>
        </p:nvSpPr>
        <p:spPr>
          <a:xfrm>
            <a:off x="1137072" y="6406496"/>
            <a:ext cx="6391355" cy="365125"/>
          </a:xfrm>
          <a:prstGeom prst="rect">
            <a:avLst/>
          </a:prstGeom>
        </p:spPr>
        <p:txBody>
          <a:bodyPr vert="horz" lIns="91440" tIns="45720" rIns="91440" bIns="45720" rtlCol="0" anchor="ctr"/>
          <a:lstStyle>
            <a:lvl1pPr marL="0" marR="0" indent="0" algn="l" defTabSz="457189"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a:solidFill>
                  <a:srgbClr val="000000">
                    <a:tint val="75000"/>
                  </a:srgbClr>
                </a:solidFill>
              </a:rPr>
              <a:t>©2020 Walgreen Co. All rights reserved.</a:t>
            </a:r>
          </a:p>
        </p:txBody>
      </p:sp>
      <p:sp>
        <p:nvSpPr>
          <p:cNvPr id="9" name="Slide Number Placeholder 4"/>
          <p:cNvSpPr>
            <a:spLocks noGrp="1"/>
          </p:cNvSpPr>
          <p:nvPr>
            <p:ph type="sldNum" sz="quarter" idx="4"/>
          </p:nvPr>
        </p:nvSpPr>
        <p:spPr>
          <a:xfrm>
            <a:off x="10652845" y="6413300"/>
            <a:ext cx="929555"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0EF23F5A-B8D7-4094-8193-5E25156FCFB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9287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930" t="8181"/>
          <a:stretch/>
        </p:blipFill>
        <p:spPr>
          <a:xfrm>
            <a:off x="0" y="0"/>
            <a:ext cx="9743028" cy="5273040"/>
          </a:xfrm>
          <a:prstGeom prst="rect">
            <a:avLst/>
          </a:prstGeom>
        </p:spPr>
      </p:pic>
      <p:pic>
        <p:nvPicPr>
          <p:cNvPr id="18" name="Graphic 17">
            <a:extLst>
              <a:ext uri="{FF2B5EF4-FFF2-40B4-BE49-F238E27FC236}">
                <a16:creationId xmlns:a16="http://schemas.microsoft.com/office/drawing/2014/main" id="{7284CE6C-FDA5-4E5C-AC0F-51848A77D8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283165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0409"/>
            <a:ext cx="10515600" cy="928792"/>
          </a:xfrm>
        </p:spPr>
        <p:txBody>
          <a:bodyPr wrap="square">
            <a:normAutofit/>
          </a:bodyPr>
          <a:lstStyle>
            <a:lvl1pPr>
              <a:defRPr sz="3200"/>
            </a:lvl1pPr>
          </a:lstStyle>
          <a:p>
            <a:r>
              <a:rPr lang="en-US"/>
              <a:t>Click to add title</a:t>
            </a:r>
          </a:p>
        </p:txBody>
      </p:sp>
      <p:sp>
        <p:nvSpPr>
          <p:cNvPr id="6" name="Rectangle 5"/>
          <p:cNvSpPr/>
          <p:nvPr userDrawn="1"/>
        </p:nvSpPr>
        <p:spPr>
          <a:xfrm>
            <a:off x="0" y="1"/>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3"/>
          <p:cNvSpPr>
            <a:spLocks noGrp="1"/>
          </p:cNvSpPr>
          <p:nvPr>
            <p:ph sz="quarter" idx="12" hasCustomPrompt="1"/>
          </p:nvPr>
        </p:nvSpPr>
        <p:spPr>
          <a:xfrm>
            <a:off x="838200" y="1377798"/>
            <a:ext cx="10515600" cy="4421697"/>
          </a:xfrm>
        </p:spPr>
        <p:txBody>
          <a:bodyPr lIns="91440" tIns="91440" rIns="91440">
            <a:normAutofit/>
          </a:bodyPr>
          <a:lstStyle>
            <a:lvl1pPr>
              <a:defRPr sz="1600">
                <a:solidFill>
                  <a:schemeClr val="accent6">
                    <a:lumMod val="40000"/>
                    <a:lumOff val="60000"/>
                  </a:schemeClr>
                </a:solidFill>
              </a:defRPr>
            </a:lvl1pPr>
          </a:lstStyle>
          <a:p>
            <a:pPr lvl="0"/>
            <a:r>
              <a:rPr lang="en-US" noProof="0"/>
              <a:t>Click icons to add graphics</a:t>
            </a:r>
          </a:p>
        </p:txBody>
      </p:sp>
      <p:sp>
        <p:nvSpPr>
          <p:cNvPr id="7" name="Text Placeholder 2"/>
          <p:cNvSpPr>
            <a:spLocks noGrp="1"/>
          </p:cNvSpPr>
          <p:nvPr>
            <p:ph type="body" sz="quarter" idx="11" hasCustomPrompt="1"/>
          </p:nvPr>
        </p:nvSpPr>
        <p:spPr>
          <a:xfrm>
            <a:off x="838202" y="5994400"/>
            <a:ext cx="5810249" cy="372533"/>
          </a:xfrm>
        </p:spPr>
        <p:txBody>
          <a:bodyPr wrap="square" anchor="b" anchorCtr="0">
            <a:noAutofit/>
          </a:bodyPr>
          <a:lstStyle>
            <a:lvl1pPr>
              <a:defRPr sz="1333"/>
            </a:lvl1pPr>
          </a:lstStyle>
          <a:p>
            <a:pPr lvl="0"/>
            <a:r>
              <a:rPr lang="en-US"/>
              <a:t>Insert source or footnote.</a:t>
            </a:r>
          </a:p>
        </p:txBody>
      </p:sp>
      <p:sp>
        <p:nvSpPr>
          <p:cNvPr id="9" name="Footer Placeholder 4"/>
          <p:cNvSpPr>
            <a:spLocks noGrp="1"/>
          </p:cNvSpPr>
          <p:nvPr>
            <p:ph type="ftr" sz="quarter" idx="3"/>
          </p:nvPr>
        </p:nvSpPr>
        <p:spPr>
          <a:xfrm>
            <a:off x="838202" y="6402821"/>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840011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0409"/>
            <a:ext cx="10515600" cy="928792"/>
          </a:xfrm>
        </p:spPr>
        <p:txBody>
          <a:bodyPr wrap="square">
            <a:normAutofit/>
          </a:bodyPr>
          <a:lstStyle>
            <a:lvl1pPr>
              <a:defRPr sz="3200"/>
            </a:lvl1pPr>
          </a:lstStyle>
          <a:p>
            <a:r>
              <a:rPr lang="en-US"/>
              <a:t>Click to add title</a:t>
            </a:r>
          </a:p>
        </p:txBody>
      </p:sp>
      <p:sp>
        <p:nvSpPr>
          <p:cNvPr id="6" name="Rectangle 5"/>
          <p:cNvSpPr/>
          <p:nvPr/>
        </p:nvSpPr>
        <p:spPr>
          <a:xfrm>
            <a:off x="0" y="1"/>
            <a:ext cx="12192000" cy="177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3"/>
          <p:cNvSpPr>
            <a:spLocks noGrp="1"/>
          </p:cNvSpPr>
          <p:nvPr>
            <p:ph sz="quarter" idx="12" hasCustomPrompt="1"/>
          </p:nvPr>
        </p:nvSpPr>
        <p:spPr>
          <a:xfrm>
            <a:off x="838200" y="1377799"/>
            <a:ext cx="10515600" cy="4421697"/>
          </a:xfrm>
        </p:spPr>
        <p:txBody>
          <a:bodyPr lIns="91440" tIns="91440" rIns="91440">
            <a:normAutofit/>
          </a:bodyPr>
          <a:lstStyle>
            <a:lvl1pPr>
              <a:defRPr sz="1600">
                <a:solidFill>
                  <a:schemeClr val="accent6">
                    <a:lumMod val="40000"/>
                    <a:lumOff val="60000"/>
                  </a:schemeClr>
                </a:solidFill>
              </a:defRPr>
            </a:lvl1pPr>
          </a:lstStyle>
          <a:p>
            <a:pPr lvl="0"/>
            <a:r>
              <a:rPr lang="en-US" noProof="0"/>
              <a:t>Click icons to add graphics</a:t>
            </a:r>
          </a:p>
        </p:txBody>
      </p:sp>
      <p:sp>
        <p:nvSpPr>
          <p:cNvPr id="7" name="Slide Number Placeholder 5">
            <a:extLst>
              <a:ext uri="{FF2B5EF4-FFF2-40B4-BE49-F238E27FC236}">
                <a16:creationId xmlns:a16="http://schemas.microsoft.com/office/drawing/2014/main" id="{800B0EC6-5266-475F-8134-C43B470FCF6E}"/>
              </a:ext>
            </a:extLst>
          </p:cNvPr>
          <p:cNvSpPr>
            <a:spLocks noGrp="1"/>
          </p:cNvSpPr>
          <p:nvPr>
            <p:ph type="sldNum" sz="quarter" idx="13"/>
          </p:nvPr>
        </p:nvSpPr>
        <p:spPr>
          <a:xfrm>
            <a:off x="11142460" y="6258028"/>
            <a:ext cx="439941" cy="365125"/>
          </a:xfrm>
        </p:spPr>
        <p:txBody>
          <a:bodyPr/>
          <a:lstStyle/>
          <a:p>
            <a:fld id="{05530B4C-3CF7-F94D-8349-296E2D6C0A14}" type="slidenum">
              <a:rPr lang="en-US" smtClean="0"/>
              <a:t>‹#›</a:t>
            </a:fld>
            <a:endParaRPr lang="en-US"/>
          </a:p>
        </p:txBody>
      </p:sp>
    </p:spTree>
    <p:extLst>
      <p:ext uri="{BB962C8B-B14F-4D97-AF65-F5344CB8AC3E}">
        <p14:creationId xmlns:p14="http://schemas.microsoft.com/office/powerpoint/2010/main" val="4151630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830362F-9DC8-4316-AEE8-E73569BC259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6144" b="8915"/>
          <a:stretch/>
        </p:blipFill>
        <p:spPr>
          <a:xfrm>
            <a:off x="0" y="4259580"/>
            <a:ext cx="1863163" cy="2598420"/>
          </a:xfrm>
          <a:prstGeom prst="rect">
            <a:avLst/>
          </a:prstGeom>
        </p:spPr>
      </p:pic>
      <p:sp>
        <p:nvSpPr>
          <p:cNvPr id="4" name="Rectangle 3">
            <a:extLst>
              <a:ext uri="{FF2B5EF4-FFF2-40B4-BE49-F238E27FC236}">
                <a16:creationId xmlns:a16="http://schemas.microsoft.com/office/drawing/2014/main" id="{2BE4CF3D-410F-4E9E-BB0F-2A910B480890}"/>
              </a:ext>
            </a:extLst>
          </p:cNvPr>
          <p:cNvSpPr/>
          <p:nvPr userDrawn="1"/>
        </p:nvSpPr>
        <p:spPr>
          <a:xfrm>
            <a:off x="0" y="0"/>
            <a:ext cx="12192000" cy="6858000"/>
          </a:xfrm>
          <a:prstGeom prst="rect">
            <a:avLst/>
          </a:prstGeom>
          <a:gradFill>
            <a:gsLst>
              <a:gs pos="0">
                <a:srgbClr val="A18BD3"/>
              </a:gs>
              <a:gs pos="47000">
                <a:srgbClr val="C9587D"/>
              </a:gs>
              <a:gs pos="100000">
                <a:srgbClr val="FC7E5F"/>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endParaRPr>
          </a:p>
        </p:txBody>
      </p:sp>
      <p:sp>
        <p:nvSpPr>
          <p:cNvPr id="5" name="Rectangle: Rounded Corners 4">
            <a:extLst>
              <a:ext uri="{FF2B5EF4-FFF2-40B4-BE49-F238E27FC236}">
                <a16:creationId xmlns:a16="http://schemas.microsoft.com/office/drawing/2014/main" id="{5CF5F09E-CFCE-4317-A07F-B09963EDA2BF}"/>
              </a:ext>
            </a:extLst>
          </p:cNvPr>
          <p:cNvSpPr/>
          <p:nvPr userDrawn="1"/>
        </p:nvSpPr>
        <p:spPr>
          <a:xfrm>
            <a:off x="192594" y="171660"/>
            <a:ext cx="11806813" cy="6514681"/>
          </a:xfrm>
          <a:prstGeom prst="roundRect">
            <a:avLst>
              <a:gd name="adj" fmla="val 4485"/>
            </a:avLst>
          </a:prstGeom>
          <a:solidFill>
            <a:schemeClr val="bg1"/>
          </a:solidFill>
          <a:ln>
            <a:noFill/>
          </a:ln>
          <a:effectLst>
            <a:outerShdw blurRad="1143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2000400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defRPr>
            </a:lvl1pPr>
          </a:lstStyle>
          <a:p>
            <a:r>
              <a:rPr lang="en-US"/>
              <a:t>Title</a:t>
            </a:r>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17" y="131587"/>
            <a:ext cx="929827" cy="929827"/>
          </a:xfrm>
          <a:prstGeom prst="rect">
            <a:avLst/>
          </a:prstGeom>
        </p:spPr>
      </p:pic>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©2017 Walgreen Co. All rights reserved.</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Tree>
    <p:extLst>
      <p:ext uri="{BB962C8B-B14F-4D97-AF65-F5344CB8AC3E}">
        <p14:creationId xmlns:p14="http://schemas.microsoft.com/office/powerpoint/2010/main" val="330626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70A45-08EA-47A7-A43C-A1C25C6FFB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B3FA6A-739E-4824-9BF9-8DF1892CB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8EC48A-5CE9-420D-86F0-9223EBA93EB4}"/>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B782A047-8409-43CA-B08E-6EC12546D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E8F56-8AFF-4C15-80F1-E9A7A847DDA6}"/>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1770070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3505-BB31-4E65-89C5-2DD7CCC2F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166B34-99E0-4AD8-98CB-FEBD02B5F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6FA3B-9CFB-480C-B4D0-25851F7C8FE9}"/>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9F4ACC43-331A-4FF2-8772-8D8BFE140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88588-5A99-4B18-BBD3-3878A4484764}"/>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662906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E923-6671-40A6-BCA8-A581E57A9C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06C7A-E0C5-4AA3-AAA2-FBCB5CC894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77FB0A-AC25-4C70-8527-03CAB61827D3}"/>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8D07DACF-F580-47DC-B86F-872AA59F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EBE16-F4FF-477C-A095-675A9C7DEAB6}"/>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2773141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F95A-70FC-429D-84A1-860D13E100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DC53C-C427-40E9-A268-818717C283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1F00C-44D4-4B5B-A0C9-15C51ED82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245239-2A14-4D11-8D5E-86C78CA1C2BE}"/>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6" name="Footer Placeholder 5">
            <a:extLst>
              <a:ext uri="{FF2B5EF4-FFF2-40B4-BE49-F238E27FC236}">
                <a16:creationId xmlns:a16="http://schemas.microsoft.com/office/drawing/2014/main" id="{0FEBA5A9-F1F1-420E-9001-DDD634914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41FD6-5EA2-49FA-816F-B2E1EF83B808}"/>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2539130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8B6B-FE91-44A6-8BE1-F5B4D8114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1E371-36FE-4033-876B-B88495DDBA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A38F1B-D70B-424A-B42E-C994CC039F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E4443B-7A55-4B28-AC45-228744238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349617-4898-45DC-9BC3-C798FA2AE0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2887B-2B28-4221-BDE8-475F3C91DEBC}"/>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8" name="Footer Placeholder 7">
            <a:extLst>
              <a:ext uri="{FF2B5EF4-FFF2-40B4-BE49-F238E27FC236}">
                <a16:creationId xmlns:a16="http://schemas.microsoft.com/office/drawing/2014/main" id="{9535607E-BC48-40C8-9600-9847D80C1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E47E51-CE13-4AA0-98B4-EBACC83E5AE2}"/>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2958463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E92E-455A-4CDE-A025-7A41FCC3D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9FE962-47D7-4002-97A1-32EA070A1BCC}"/>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4" name="Footer Placeholder 3">
            <a:extLst>
              <a:ext uri="{FF2B5EF4-FFF2-40B4-BE49-F238E27FC236}">
                <a16:creationId xmlns:a16="http://schemas.microsoft.com/office/drawing/2014/main" id="{3FA217C9-1534-491B-8EC2-B600BAB6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A5548-4C70-4930-A9C8-914E932F7687}"/>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262709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2026"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13877" t="8181" r="26531"/>
          <a:stretch/>
        </p:blipFill>
        <p:spPr>
          <a:xfrm>
            <a:off x="6331352" y="648182"/>
            <a:ext cx="5860648" cy="5273040"/>
          </a:xfrm>
          <a:prstGeom prst="rect">
            <a:avLst/>
          </a:prstGeom>
        </p:spPr>
      </p:pic>
      <p:sp>
        <p:nvSpPr>
          <p:cNvPr id="17" name="Rectangle 16">
            <a:extLst>
              <a:ext uri="{FF2B5EF4-FFF2-40B4-BE49-F238E27FC236}">
                <a16:creationId xmlns:a16="http://schemas.microsoft.com/office/drawing/2014/main" id="{5165DFD8-6C37-4C5F-A017-FA6170ECDD89}"/>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9" name="Graphic 18">
            <a:extLst>
              <a:ext uri="{FF2B5EF4-FFF2-40B4-BE49-F238E27FC236}">
                <a16:creationId xmlns:a16="http://schemas.microsoft.com/office/drawing/2014/main" id="{552B269F-E6C0-49FA-BF3F-CFB6B5CB2B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560948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D104B-2305-4A25-8E27-B2D4A31F7145}"/>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3" name="Footer Placeholder 2">
            <a:extLst>
              <a:ext uri="{FF2B5EF4-FFF2-40B4-BE49-F238E27FC236}">
                <a16:creationId xmlns:a16="http://schemas.microsoft.com/office/drawing/2014/main" id="{54DBD13B-5240-4DD6-9A26-9695A26A4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4C316-45F8-433A-AA92-D7F59381CFC6}"/>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3503599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39E5-D322-4997-BD4C-85AC2D0B6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5BD04D-966A-460D-BD0C-64A2610E2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D08B4-8C4E-4C92-86AB-F9B385721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5E4C4-53DD-46DE-BF08-6F1E8375ACE8}"/>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6" name="Footer Placeholder 5">
            <a:extLst>
              <a:ext uri="{FF2B5EF4-FFF2-40B4-BE49-F238E27FC236}">
                <a16:creationId xmlns:a16="http://schemas.microsoft.com/office/drawing/2014/main" id="{FCA17CB3-1B92-41D6-BE2C-C71E2E167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DEA25-9E3A-40AD-B5DF-F06DFF548B56}"/>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86119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B463-2647-4D21-A900-ECFDF99D2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80EF34-0103-4102-BCFC-A7767DBB5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F8B02-D72A-455A-9772-807573564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9B0F1-FF66-44E6-917A-8167E27EA308}"/>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6" name="Footer Placeholder 5">
            <a:extLst>
              <a:ext uri="{FF2B5EF4-FFF2-40B4-BE49-F238E27FC236}">
                <a16:creationId xmlns:a16="http://schemas.microsoft.com/office/drawing/2014/main" id="{E15EE922-BC41-4CD1-85F9-D4E8E0C0E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9F4D1-DB3C-4B35-A810-25DBC39681FA}"/>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3058659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789C-95B7-4124-A02C-E5A7591875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34B0F6-BD01-42BD-A2FA-E579F6DFE7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3285C-B1EF-49D5-B699-2B5AE62BBF64}"/>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D0311E5C-A733-4B68-8630-F0EBCD64D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74BCB-2D04-46F2-9641-B6D60B8923D4}"/>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653919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4DBCB-F15D-4EBE-9696-A2CE79A75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25FE06-A3F8-4B59-8879-ACD53C4B1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2D29C-BE72-4FC8-938A-739EE7F88DE5}"/>
              </a:ext>
            </a:extLst>
          </p:cNvPr>
          <p:cNvSpPr>
            <a:spLocks noGrp="1"/>
          </p:cNvSpPr>
          <p:nvPr>
            <p:ph type="dt" sz="half" idx="10"/>
          </p:nvPr>
        </p:nvSpPr>
        <p:spPr/>
        <p:txBody>
          <a:body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CCBD4080-1B6F-4F64-9160-F70443A27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68320-9308-4F49-A3B2-105C10D772BE}"/>
              </a:ext>
            </a:extLst>
          </p:cNvPr>
          <p:cNvSpPr>
            <a:spLocks noGrp="1"/>
          </p:cNvSpPr>
          <p:nvPr>
            <p:ph type="sldNum" sz="quarter" idx="12"/>
          </p:nvPr>
        </p:nvSpPr>
        <p:spPr/>
        <p:txBody>
          <a:bodyPr/>
          <a:lstStyle/>
          <a:p>
            <a:fld id="{61CE5FF0-D508-49A7-B339-E01EBC076664}" type="slidenum">
              <a:rPr lang="en-US" smtClean="0"/>
              <a:t>‹#›</a:t>
            </a:fld>
            <a:endParaRPr lang="en-US"/>
          </a:p>
        </p:txBody>
      </p:sp>
    </p:spTree>
    <p:extLst>
      <p:ext uri="{BB962C8B-B14F-4D97-AF65-F5344CB8AC3E}">
        <p14:creationId xmlns:p14="http://schemas.microsoft.com/office/powerpoint/2010/main" val="64370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13877" t="8181" r="26531"/>
          <a:stretch/>
        </p:blipFill>
        <p:spPr>
          <a:xfrm>
            <a:off x="7180410" y="914399"/>
            <a:ext cx="5011590" cy="4509111"/>
          </a:xfrm>
          <a:prstGeom prst="rect">
            <a:avLst/>
          </a:prstGeom>
        </p:spPr>
      </p:pic>
      <p:sp>
        <p:nvSpPr>
          <p:cNvPr id="18" name="Rectangle 17">
            <a:extLst>
              <a:ext uri="{FF2B5EF4-FFF2-40B4-BE49-F238E27FC236}">
                <a16:creationId xmlns:a16="http://schemas.microsoft.com/office/drawing/2014/main" id="{69909D60-4D23-453A-8C60-6315A36D83CD}"/>
              </a:ext>
            </a:extLst>
          </p:cNvPr>
          <p:cNvSpPr/>
          <p:nvPr userDrawn="1"/>
        </p:nvSpPr>
        <p:spPr>
          <a:xfrm>
            <a:off x="-53341" y="0"/>
            <a:ext cx="8225067"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9" name="Graphic 18">
            <a:extLst>
              <a:ext uri="{FF2B5EF4-FFF2-40B4-BE49-F238E27FC236}">
                <a16:creationId xmlns:a16="http://schemas.microsoft.com/office/drawing/2014/main" id="{552B269F-E6C0-49FA-BF3F-CFB6B5CB2B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305194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6" name="Rectangle 15"/>
          <p:cNvSpPr/>
          <p:nvPr userDrawn="1"/>
        </p:nvSpPr>
        <p:spPr>
          <a:xfrm>
            <a:off x="0" y="0"/>
            <a:ext cx="12192000" cy="5600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3" name="Subtitle 2"/>
          <p:cNvSpPr>
            <a:spLocks noGrp="1"/>
          </p:cNvSpPr>
          <p:nvPr>
            <p:ph type="subTitle" idx="1" hasCustomPrompt="1"/>
          </p:nvPr>
        </p:nvSpPr>
        <p:spPr>
          <a:xfrm>
            <a:off x="152400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152400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1" name="Picture Placeholder 4"/>
          <p:cNvSpPr>
            <a:spLocks noGrp="1"/>
          </p:cNvSpPr>
          <p:nvPr>
            <p:ph type="pic" sz="quarter" idx="11" hasCustomPrompt="1"/>
          </p:nvPr>
        </p:nvSpPr>
        <p:spPr>
          <a:xfrm>
            <a:off x="4546600" y="5777958"/>
            <a:ext cx="3098800" cy="783884"/>
          </a:xfrm>
        </p:spPr>
        <p:txBody>
          <a:bodyPr lIns="91440" tIns="91440" rIns="0">
            <a:normAutofit/>
          </a:bodyPr>
          <a:lstStyle>
            <a:lvl1pPr>
              <a:defRPr sz="1600">
                <a:solidFill>
                  <a:schemeClr val="bg1">
                    <a:lumMod val="75000"/>
                  </a:schemeClr>
                </a:solidFill>
              </a:defRPr>
            </a:lvl1pPr>
          </a:lstStyle>
          <a:p>
            <a:r>
              <a:rPr lang="en-US"/>
              <a:t>Cobranded logo</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20225" y="6310539"/>
            <a:ext cx="2771775" cy="344788"/>
          </a:xfrm>
          <a:prstGeom prst="rect">
            <a:avLst/>
          </a:prstGeom>
        </p:spPr>
      </p:pic>
      <p:sp>
        <p:nvSpPr>
          <p:cNvPr id="14" name="Rectangle 13">
            <a:extLst>
              <a:ext uri="{FF2B5EF4-FFF2-40B4-BE49-F238E27FC236}">
                <a16:creationId xmlns:a16="http://schemas.microsoft.com/office/drawing/2014/main" id="{0C5D3FDD-F89A-45EC-8D22-54F9312AE953}"/>
              </a:ext>
            </a:extLst>
          </p:cNvPr>
          <p:cNvSpPr/>
          <p:nvPr userDrawn="1"/>
        </p:nvSpPr>
        <p:spPr>
          <a:xfrm>
            <a:off x="0" y="1226916"/>
            <a:ext cx="12192000" cy="5631084"/>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3">
            <a:duotone>
              <a:prstClr val="black"/>
              <a:schemeClr val="accent1">
                <a:tint val="45000"/>
                <a:satMod val="400000"/>
              </a:schemeClr>
            </a:duotone>
            <a:lum bright="-40000" contrast="40000"/>
            <a:extLst>
              <a:ext uri="{96DAC541-7B7A-43D3-8B79-37D633B846F1}">
                <asvg:svgBlip xmlns:asvg="http://schemas.microsoft.com/office/drawing/2016/SVG/main" r:embed="rId4"/>
              </a:ext>
            </a:extLst>
          </a:blip>
          <a:srcRect l="21136" t="31766" r="1"/>
          <a:stretch/>
        </p:blipFill>
        <p:spPr>
          <a:xfrm>
            <a:off x="0" y="0"/>
            <a:ext cx="12178479" cy="6153094"/>
          </a:xfrm>
          <a:prstGeom prst="rect">
            <a:avLst/>
          </a:prstGeom>
        </p:spPr>
      </p:pic>
      <p:sp>
        <p:nvSpPr>
          <p:cNvPr id="4" name="Rectangle 3">
            <a:extLst>
              <a:ext uri="{FF2B5EF4-FFF2-40B4-BE49-F238E27FC236}">
                <a16:creationId xmlns:a16="http://schemas.microsoft.com/office/drawing/2014/main" id="{A76E3E16-C88D-4D32-8AA1-435077CAB2D7}"/>
              </a:ext>
            </a:extLst>
          </p:cNvPr>
          <p:cNvSpPr/>
          <p:nvPr userDrawn="1"/>
        </p:nvSpPr>
        <p:spPr>
          <a:xfrm>
            <a:off x="10003464"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Rectangle 17">
            <a:extLst>
              <a:ext uri="{FF2B5EF4-FFF2-40B4-BE49-F238E27FC236}">
                <a16:creationId xmlns:a16="http://schemas.microsoft.com/office/drawing/2014/main" id="{55B63755-2D89-4E49-83A9-F55C6D9FB966}"/>
              </a:ext>
            </a:extLst>
          </p:cNvPr>
          <p:cNvSpPr/>
          <p:nvPr userDrawn="1"/>
        </p:nvSpPr>
        <p:spPr>
          <a:xfrm>
            <a:off x="11747203"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C434EC-35B1-46FA-8D45-B7385012071A}"/>
              </a:ext>
            </a:extLst>
          </p:cNvPr>
          <p:cNvSpPr/>
          <p:nvPr userDrawn="1"/>
        </p:nvSpPr>
        <p:spPr>
          <a:xfrm>
            <a:off x="8121501" y="3296093"/>
            <a:ext cx="3806456"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8126818" y="4391247"/>
            <a:ext cx="154172"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F0932D23-A87F-4909-A0D4-3FCB7EB289D6}"/>
              </a:ext>
            </a:extLst>
          </p:cNvPr>
          <p:cNvSpPr/>
          <p:nvPr userDrawn="1"/>
        </p:nvSpPr>
        <p:spPr>
          <a:xfrm>
            <a:off x="9886506"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Rectangle 19">
            <a:extLst>
              <a:ext uri="{FF2B5EF4-FFF2-40B4-BE49-F238E27FC236}">
                <a16:creationId xmlns:a16="http://schemas.microsoft.com/office/drawing/2014/main" id="{1B58E29C-3936-4D25-8BCA-FC17F2E20244}"/>
              </a:ext>
            </a:extLst>
          </p:cNvPr>
          <p:cNvSpPr/>
          <p:nvPr userDrawn="1"/>
        </p:nvSpPr>
        <p:spPr>
          <a:xfrm>
            <a:off x="10152320"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7" name="Graphic 16">
            <a:extLst>
              <a:ext uri="{FF2B5EF4-FFF2-40B4-BE49-F238E27FC236}">
                <a16:creationId xmlns:a16="http://schemas.microsoft.com/office/drawing/2014/main" id="{E60DC199-6048-4890-A4F9-979792C8EDA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263011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64780" y="3602037"/>
            <a:ext cx="9144000" cy="1030288"/>
          </a:xfrm>
          <a:prstGeom prst="rect">
            <a:avLst/>
          </a:prstGeom>
        </p:spPr>
        <p:txBody>
          <a:bodyPr lIns="0" tIns="0" rIns="0" bIns="0">
            <a:normAutofit/>
          </a:bodyPr>
          <a:lstStyle>
            <a:lvl1pPr marL="0" indent="0" algn="ctr">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3" name="Text Placeholder 12"/>
          <p:cNvSpPr>
            <a:spLocks noGrp="1"/>
          </p:cNvSpPr>
          <p:nvPr>
            <p:ph type="body" sz="quarter" idx="10" hasCustomPrompt="1"/>
          </p:nvPr>
        </p:nvSpPr>
        <p:spPr>
          <a:xfrm>
            <a:off x="2264780" y="4724401"/>
            <a:ext cx="9144000" cy="876300"/>
          </a:xfrm>
        </p:spPr>
        <p:txBody>
          <a:bodyPr>
            <a:normAutofit/>
          </a:bodyPr>
          <a:lstStyle>
            <a:lvl1pPr algn="ctr">
              <a:defRPr sz="1467"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Presenter</a:t>
            </a:r>
          </a:p>
          <a:p>
            <a:pPr lvl="0"/>
            <a:r>
              <a:rPr lang="en-US"/>
              <a:t>Month, DD, YYYY</a:t>
            </a:r>
          </a:p>
        </p:txBody>
      </p:sp>
      <p:sp>
        <p:nvSpPr>
          <p:cNvPr id="10" name="TextBox 9"/>
          <p:cNvSpPr txBox="1"/>
          <p:nvPr userDrawn="1"/>
        </p:nvSpPr>
        <p:spPr>
          <a:xfrm>
            <a:off x="838201" y="6198259"/>
            <a:ext cx="2806567" cy="205121"/>
          </a:xfrm>
          <a:prstGeom prst="rect">
            <a:avLst/>
          </a:prstGeom>
          <a:noFill/>
        </p:spPr>
        <p:txBody>
          <a:bodyPr wrap="square" lIns="0" tIns="0" rIns="0" bIns="0" rtlCol="0">
            <a:spAutoFit/>
          </a:bodyPr>
          <a:lstStyle/>
          <a:p>
            <a:pPr algn="l"/>
            <a:r>
              <a:rPr lang="en-US" sz="1333" b="0" i="0">
                <a:solidFill>
                  <a:schemeClr val="accent6"/>
                </a:solidFill>
                <a:latin typeface="+mn-lt"/>
              </a:rPr>
              <a:t>Member of Walgreens Boots Alliance</a:t>
            </a:r>
          </a:p>
        </p:txBody>
      </p:sp>
      <p:sp>
        <p:nvSpPr>
          <p:cNvPr id="15" name="Footer Placeholder 4"/>
          <p:cNvSpPr>
            <a:spLocks noGrp="1"/>
          </p:cNvSpPr>
          <p:nvPr>
            <p:ph type="ftr" sz="quarter" idx="3"/>
          </p:nvPr>
        </p:nvSpPr>
        <p:spPr>
          <a:xfrm>
            <a:off x="838201" y="6396569"/>
            <a:ext cx="2823913" cy="165273"/>
          </a:xfrm>
          <a:prstGeom prst="rect">
            <a:avLst/>
          </a:prstGeom>
        </p:spPr>
        <p:txBody>
          <a:bodyPr vert="horz" wrap="square" lIns="0" tIns="0" rIns="0" bIns="0" rtlCol="0" anchor="b" anchorCtr="0"/>
          <a:lstStyle>
            <a:lvl1pPr algn="l">
              <a:defRPr sz="1067">
                <a:solidFill>
                  <a:schemeClr val="accent6"/>
                </a:solidFill>
              </a:defRPr>
            </a:lvl1pPr>
          </a:lstStyle>
          <a:p>
            <a:r>
              <a:rPr lang="en-US"/>
              <a:t>©2020 Walgreen Co. All rights reserved.</a:t>
            </a:r>
          </a:p>
        </p:txBody>
      </p:sp>
      <p:grpSp>
        <p:nvGrpSpPr>
          <p:cNvPr id="7" name="Group 6">
            <a:extLst>
              <a:ext uri="{FF2B5EF4-FFF2-40B4-BE49-F238E27FC236}">
                <a16:creationId xmlns:a16="http://schemas.microsoft.com/office/drawing/2014/main" id="{5A7E926E-01A9-4110-9EFF-D3D8323EE03F}"/>
              </a:ext>
            </a:extLst>
          </p:cNvPr>
          <p:cNvGrpSpPr/>
          <p:nvPr userDrawn="1"/>
        </p:nvGrpSpPr>
        <p:grpSpPr>
          <a:xfrm>
            <a:off x="4339626" y="0"/>
            <a:ext cx="7852374" cy="6858000"/>
            <a:chOff x="6169306" y="1888801"/>
            <a:chExt cx="4291519" cy="4969199"/>
          </a:xfrm>
        </p:grpSpPr>
        <p:sp>
          <p:nvSpPr>
            <p:cNvPr id="16" name="Rectangle 15"/>
            <p:cNvSpPr/>
            <p:nvPr userDrawn="1"/>
          </p:nvSpPr>
          <p:spPr>
            <a:xfrm>
              <a:off x="6169306" y="1888801"/>
              <a:ext cx="4291519" cy="371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6250328" y="1971277"/>
              <a:ext cx="4210497" cy="4886723"/>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70977" t="53626" r="10493"/>
            <a:stretch/>
          </p:blipFill>
          <p:spPr>
            <a:xfrm>
              <a:off x="7599284" y="1971277"/>
              <a:ext cx="2861541" cy="4181815"/>
            </a:xfrm>
            <a:prstGeom prst="rect">
              <a:avLst/>
            </a:prstGeom>
          </p:spPr>
        </p:pic>
        <p:sp>
          <p:nvSpPr>
            <p:cNvPr id="4" name="Rectangle 3">
              <a:extLst>
                <a:ext uri="{FF2B5EF4-FFF2-40B4-BE49-F238E27FC236}">
                  <a16:creationId xmlns:a16="http://schemas.microsoft.com/office/drawing/2014/main" id="{A76E3E16-C88D-4D32-8AA1-435077CAB2D7}"/>
                </a:ext>
              </a:extLst>
            </p:cNvPr>
            <p:cNvSpPr/>
            <p:nvPr userDrawn="1"/>
          </p:nvSpPr>
          <p:spPr>
            <a:xfrm>
              <a:off x="9906045"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C434EC-35B1-46FA-8D45-B7385012071A}"/>
                </a:ext>
              </a:extLst>
            </p:cNvPr>
            <p:cNvSpPr/>
            <p:nvPr userDrawn="1"/>
          </p:nvSpPr>
          <p:spPr>
            <a:xfrm>
              <a:off x="8024082" y="3296093"/>
              <a:ext cx="2436743"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8029399" y="4391247"/>
              <a:ext cx="154172"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F0932D23-A87F-4909-A0D4-3FCB7EB289D6}"/>
                </a:ext>
              </a:extLst>
            </p:cNvPr>
            <p:cNvSpPr/>
            <p:nvPr userDrawn="1"/>
          </p:nvSpPr>
          <p:spPr>
            <a:xfrm>
              <a:off x="9789087"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Rectangle 19">
              <a:extLst>
                <a:ext uri="{FF2B5EF4-FFF2-40B4-BE49-F238E27FC236}">
                  <a16:creationId xmlns:a16="http://schemas.microsoft.com/office/drawing/2014/main" id="{1B58E29C-3936-4D25-8BCA-FC17F2E20244}"/>
                </a:ext>
              </a:extLst>
            </p:cNvPr>
            <p:cNvSpPr/>
            <p:nvPr userDrawn="1"/>
          </p:nvSpPr>
          <p:spPr>
            <a:xfrm>
              <a:off x="10054901"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22" name="Rectangle 21">
            <a:extLst>
              <a:ext uri="{FF2B5EF4-FFF2-40B4-BE49-F238E27FC236}">
                <a16:creationId xmlns:a16="http://schemas.microsoft.com/office/drawing/2014/main" id="{9CE12989-E8EC-4C9B-80D4-2BF5A7CCDF89}"/>
              </a:ext>
            </a:extLst>
          </p:cNvPr>
          <p:cNvSpPr/>
          <p:nvPr userDrawn="1"/>
        </p:nvSpPr>
        <p:spPr>
          <a:xfrm>
            <a:off x="-53340" y="0"/>
            <a:ext cx="6370320"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3" name="Graphic 22">
            <a:extLst>
              <a:ext uri="{FF2B5EF4-FFF2-40B4-BE49-F238E27FC236}">
                <a16:creationId xmlns:a16="http://schemas.microsoft.com/office/drawing/2014/main" id="{522847CC-A1C6-4792-ADD4-EBD83773CC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404473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A7E926E-01A9-4110-9EFF-D3D8323EE03F}"/>
              </a:ext>
            </a:extLst>
          </p:cNvPr>
          <p:cNvGrpSpPr/>
          <p:nvPr userDrawn="1"/>
        </p:nvGrpSpPr>
        <p:grpSpPr>
          <a:xfrm>
            <a:off x="5360707" y="0"/>
            <a:ext cx="6831294" cy="6858000"/>
            <a:chOff x="6169306" y="1888801"/>
            <a:chExt cx="3733473" cy="4969199"/>
          </a:xfrm>
        </p:grpSpPr>
        <p:sp>
          <p:nvSpPr>
            <p:cNvPr id="16" name="Rectangle 15"/>
            <p:cNvSpPr/>
            <p:nvPr userDrawn="1"/>
          </p:nvSpPr>
          <p:spPr>
            <a:xfrm>
              <a:off x="6169306" y="1888801"/>
              <a:ext cx="3733473" cy="371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14" name="Rectangle 13">
              <a:extLst>
                <a:ext uri="{FF2B5EF4-FFF2-40B4-BE49-F238E27FC236}">
                  <a16:creationId xmlns:a16="http://schemas.microsoft.com/office/drawing/2014/main" id="{0C5D3FDD-F89A-45EC-8D22-54F9312AE953}"/>
                </a:ext>
              </a:extLst>
            </p:cNvPr>
            <p:cNvSpPr/>
            <p:nvPr userDrawn="1"/>
          </p:nvSpPr>
          <p:spPr>
            <a:xfrm>
              <a:off x="6250328" y="1971277"/>
              <a:ext cx="3652451" cy="4886723"/>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5" name="Graphic 4">
              <a:extLst>
                <a:ext uri="{FF2B5EF4-FFF2-40B4-BE49-F238E27FC236}">
                  <a16:creationId xmlns:a16="http://schemas.microsoft.com/office/drawing/2014/main" id="{F9573792-D008-432E-B63E-89B6F5E66532}"/>
                </a:ext>
              </a:extLst>
            </p:cNvPr>
            <p:cNvPicPr>
              <a:picLocks noChangeAspect="1"/>
            </p:cNvPicPr>
            <p:nvPr userDrawn="1"/>
          </p:nvPicPr>
          <p:blipFill rotWithShape="1">
            <a:blip r:embed="rId2">
              <a:duotone>
                <a:prstClr val="black"/>
                <a:schemeClr val="accent1">
                  <a:tint val="45000"/>
                  <a:satMod val="400000"/>
                </a:schemeClr>
              </a:duotone>
              <a:lum bright="-40000" contrast="40000"/>
              <a:extLst>
                <a:ext uri="{96DAC541-7B7A-43D3-8B79-37D633B846F1}">
                  <asvg:svgBlip xmlns:asvg="http://schemas.microsoft.com/office/drawing/2016/SVG/main" r:embed="rId3"/>
                </a:ext>
              </a:extLst>
            </a:blip>
            <a:srcRect l="70977" t="53626" r="14107"/>
            <a:stretch/>
          </p:blipFill>
          <p:spPr>
            <a:xfrm>
              <a:off x="7599284" y="1888801"/>
              <a:ext cx="2303495" cy="4264291"/>
            </a:xfrm>
            <a:prstGeom prst="rect">
              <a:avLst/>
            </a:prstGeom>
          </p:spPr>
        </p:pic>
        <p:sp>
          <p:nvSpPr>
            <p:cNvPr id="4" name="Rectangle 3">
              <a:extLst>
                <a:ext uri="{FF2B5EF4-FFF2-40B4-BE49-F238E27FC236}">
                  <a16:creationId xmlns:a16="http://schemas.microsoft.com/office/drawing/2014/main" id="{A76E3E16-C88D-4D32-8AA1-435077CAB2D7}"/>
                </a:ext>
              </a:extLst>
            </p:cNvPr>
            <p:cNvSpPr/>
            <p:nvPr userDrawn="1"/>
          </p:nvSpPr>
          <p:spPr>
            <a:xfrm>
              <a:off x="9796453" y="3891516"/>
              <a:ext cx="106326" cy="226473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C434EC-35B1-46FA-8D45-B7385012071A}"/>
                </a:ext>
              </a:extLst>
            </p:cNvPr>
            <p:cNvSpPr/>
            <p:nvPr userDrawn="1"/>
          </p:nvSpPr>
          <p:spPr>
            <a:xfrm>
              <a:off x="8024082" y="3296093"/>
              <a:ext cx="1878697" cy="62200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0C244590-1AF5-47C6-84B2-1B965103B932}"/>
                </a:ext>
              </a:extLst>
            </p:cNvPr>
            <p:cNvSpPr/>
            <p:nvPr userDrawn="1"/>
          </p:nvSpPr>
          <p:spPr>
            <a:xfrm>
              <a:off x="8029399" y="4391247"/>
              <a:ext cx="154172" cy="1451344"/>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F0932D23-A87F-4909-A0D4-3FCB7EB289D6}"/>
                </a:ext>
              </a:extLst>
            </p:cNvPr>
            <p:cNvSpPr/>
            <p:nvPr userDrawn="1"/>
          </p:nvSpPr>
          <p:spPr>
            <a:xfrm>
              <a:off x="9679495" y="5677786"/>
              <a:ext cx="74428" cy="478466"/>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17" name="Rectangle 16">
            <a:extLst>
              <a:ext uri="{FF2B5EF4-FFF2-40B4-BE49-F238E27FC236}">
                <a16:creationId xmlns:a16="http://schemas.microsoft.com/office/drawing/2014/main" id="{EDE4EC0F-364E-48BF-925A-810C99E49CD6}"/>
              </a:ext>
            </a:extLst>
          </p:cNvPr>
          <p:cNvSpPr/>
          <p:nvPr userDrawn="1"/>
        </p:nvSpPr>
        <p:spPr>
          <a:xfrm>
            <a:off x="0" y="0"/>
            <a:ext cx="8225067" cy="6858000"/>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3" name="Graphic 22">
            <a:extLst>
              <a:ext uri="{FF2B5EF4-FFF2-40B4-BE49-F238E27FC236}">
                <a16:creationId xmlns:a16="http://schemas.microsoft.com/office/drawing/2014/main" id="{522847CC-A1C6-4792-ADD4-EBD83773CC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885" y="219456"/>
            <a:ext cx="590550" cy="381000"/>
          </a:xfrm>
          <a:prstGeom prst="rect">
            <a:avLst/>
          </a:prstGeom>
        </p:spPr>
      </p:pic>
    </p:spTree>
    <p:extLst>
      <p:ext uri="{BB962C8B-B14F-4D97-AF65-F5344CB8AC3E}">
        <p14:creationId xmlns:p14="http://schemas.microsoft.com/office/powerpoint/2010/main" val="16664911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45"/>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7" imgW="216" imgH="216" progId="TCLayout.ActiveDocument.1">
                  <p:embed/>
                </p:oleObj>
              </mc:Choice>
              <mc:Fallback>
                <p:oleObj name="think-cell Slide" r:id="rId47" imgW="216" imgH="216" progId="TCLayout.ActiveDocument.1">
                  <p:embed/>
                  <p:pic>
                    <p:nvPicPr>
                      <p:cNvPr id="5" name="Object 4" hidden="1"/>
                      <p:cNvPicPr/>
                      <p:nvPr/>
                    </p:nvPicPr>
                    <p:blipFill>
                      <a:blip r:embed="rId48"/>
                      <a:stretch>
                        <a:fillRect/>
                      </a:stretch>
                    </p:blipFill>
                    <p:spPr>
                      <a:xfrm>
                        <a:off x="2118" y="2118"/>
                        <a:ext cx="2116" cy="2116"/>
                      </a:xfrm>
                      <a:prstGeom prst="rect">
                        <a:avLst/>
                      </a:prstGeom>
                    </p:spPr>
                  </p:pic>
                </p:oleObj>
              </mc:Fallback>
            </mc:AlternateContent>
          </a:graphicData>
        </a:graphic>
      </p:graphicFrame>
      <p:sp>
        <p:nvSpPr>
          <p:cNvPr id="6" name="Rectangle 5" hidden="1"/>
          <p:cNvSpPr/>
          <p:nvPr userDrawn="1">
            <p:custDataLst>
              <p:tags r:id="rId46"/>
            </p:custDataLst>
          </p:nvPr>
        </p:nvSpPr>
        <p:spPr>
          <a:xfrm>
            <a:off x="0" y="0"/>
            <a:ext cx="211667" cy="211667"/>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0" i="0" baseline="0">
              <a:solidFill>
                <a:schemeClr val="accent1"/>
              </a:solidFill>
              <a:latin typeface="Source Sans Pro" panose="020B0503030403020204" pitchFamily="34" charset="0"/>
              <a:sym typeface="Arial Black" panose="020B0A04020102020204" pitchFamily="34" charset="0"/>
            </a:endParaRPr>
          </a:p>
        </p:txBody>
      </p:sp>
      <p:sp>
        <p:nvSpPr>
          <p:cNvPr id="14" name="Footer Placeholder 1"/>
          <p:cNvSpPr txBox="1">
            <a:spLocks/>
          </p:cNvSpPr>
          <p:nvPr userDrawn="1"/>
        </p:nvSpPr>
        <p:spPr>
          <a:xfrm>
            <a:off x="11436347" y="6345486"/>
            <a:ext cx="462624" cy="265284"/>
          </a:xfrm>
          <a:prstGeom prst="rect">
            <a:avLst/>
          </a:prstGeom>
        </p:spPr>
        <p:txBody>
          <a:bodyPr vert="horz" lIns="0" tIns="0" rIns="0" bIns="0" rtlCol="0" anchor="ctr"/>
          <a:lstStyle>
            <a:defPPr>
              <a:defRPr lang="en-US"/>
            </a:defPPr>
            <a:lvl1pPr marL="0" marR="0" indent="0" algn="l" defTabSz="914400" rtl="0" eaLnBrk="1" fontAlgn="base" latinLnBrk="0" hangingPunct="1">
              <a:lnSpc>
                <a:spcPct val="120000"/>
              </a:lnSpc>
              <a:spcBef>
                <a:spcPct val="20000"/>
              </a:spcBef>
              <a:spcAft>
                <a:spcPct val="0"/>
              </a:spcAft>
              <a:buClrTx/>
              <a:buSzTx/>
              <a:buFontTx/>
              <a:buNone/>
              <a:tabLst/>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E99569F5-4451-5B41-8B90-4901AF4DBD73}" type="slidenum">
              <a:rPr lang="en-US" sz="1200" smtClean="0">
                <a:solidFill>
                  <a:schemeClr val="accent6"/>
                </a:solidFill>
                <a:latin typeface="Source Sans Pro" panose="020B0503030403020204" pitchFamily="34" charset="0"/>
              </a:rPr>
              <a:t>‹#›</a:t>
            </a:fld>
            <a:endParaRPr lang="en-US" sz="1200">
              <a:solidFill>
                <a:schemeClr val="accent6"/>
              </a:solidFill>
              <a:latin typeface="Source Sans Pro" panose="020B0503030403020204" pitchFamily="34" charset="0"/>
            </a:endParaRPr>
          </a:p>
        </p:txBody>
      </p:sp>
      <p:sp>
        <p:nvSpPr>
          <p:cNvPr id="4" name="Title Placeholder 3"/>
          <p:cNvSpPr>
            <a:spLocks noGrp="1"/>
          </p:cNvSpPr>
          <p:nvPr>
            <p:ph type="title"/>
          </p:nvPr>
        </p:nvSpPr>
        <p:spPr>
          <a:xfrm>
            <a:off x="838200" y="290409"/>
            <a:ext cx="10515600" cy="928793"/>
          </a:xfrm>
          <a:prstGeom prst="rect">
            <a:avLst/>
          </a:prstGeom>
        </p:spPr>
        <p:txBody>
          <a:bodyPr vert="horz" lIns="0" tIns="0" rIns="0" bIns="0" rtlCol="0" anchor="ctr">
            <a:normAutofit/>
          </a:bodyPr>
          <a:lstStyle/>
          <a:p>
            <a:r>
              <a:rPr lang="en-US"/>
              <a:t>Click to edit Master title style</a:t>
            </a:r>
          </a:p>
        </p:txBody>
      </p:sp>
      <p:sp>
        <p:nvSpPr>
          <p:cNvPr id="2" name="Text Placeholder 1"/>
          <p:cNvSpPr>
            <a:spLocks noGrp="1"/>
          </p:cNvSpPr>
          <p:nvPr>
            <p:ph type="body" idx="1"/>
          </p:nvPr>
        </p:nvSpPr>
        <p:spPr>
          <a:xfrm>
            <a:off x="838200" y="1377796"/>
            <a:ext cx="10515600" cy="44109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838201" y="6402819"/>
            <a:ext cx="5810249" cy="159023"/>
          </a:xfrm>
          <a:prstGeom prst="rect">
            <a:avLst/>
          </a:prstGeom>
        </p:spPr>
        <p:txBody>
          <a:bodyPr vert="horz" wrap="square" lIns="0" tIns="0" rIns="0" bIns="0" rtlCol="0" anchor="b" anchorCtr="0"/>
          <a:lstStyle>
            <a:lvl1pPr algn="l" defTabSz="0">
              <a:tabLst>
                <a:tab pos="0" algn="l"/>
              </a:tabLst>
              <a:defRPr sz="1067">
                <a:solidFill>
                  <a:schemeClr val="accent6"/>
                </a:solidFill>
              </a:defRPr>
            </a:lvl1pPr>
          </a:lstStyle>
          <a:p>
            <a:r>
              <a:rPr lang="en-US"/>
              <a:t>©2020 Walgreen Co. All rights reserved.</a:t>
            </a:r>
          </a:p>
        </p:txBody>
      </p:sp>
    </p:spTree>
    <p:extLst>
      <p:ext uri="{BB962C8B-B14F-4D97-AF65-F5344CB8AC3E}">
        <p14:creationId xmlns:p14="http://schemas.microsoft.com/office/powerpoint/2010/main" val="3448341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 id="2147483704" r:id="rId43"/>
  </p:sldLayoutIdLst>
  <p:hf sldNum="0" hdr="0" dt="0"/>
  <p:txStyles>
    <p:titleStyle>
      <a:lvl1pPr algn="l" defTabSz="914377" rtl="0" eaLnBrk="1" latinLnBrk="0" hangingPunct="1">
        <a:lnSpc>
          <a:spcPct val="90000"/>
        </a:lnSpc>
        <a:spcBef>
          <a:spcPct val="0"/>
        </a:spcBef>
        <a:buNone/>
        <a:defRPr sz="3200" b="0" kern="1200">
          <a:solidFill>
            <a:schemeClr val="accent1"/>
          </a:solidFill>
          <a:latin typeface="Source Sans Pro" panose="020B0503030403020204" pitchFamily="34" charset="0"/>
          <a:ea typeface="Franklin Gothic Heavy" charset="0"/>
          <a:cs typeface="Franklin Gothic Heavy" charset="0"/>
        </a:defRPr>
      </a:lvl1pPr>
    </p:titleStyle>
    <p:bodyStyle>
      <a:lvl1pPr marL="0" indent="0" algn="l" defTabSz="914377" rtl="0" eaLnBrk="1" latinLnBrk="0" hangingPunct="1">
        <a:lnSpc>
          <a:spcPct val="100000"/>
        </a:lnSpc>
        <a:spcBef>
          <a:spcPts val="0"/>
        </a:spcBef>
        <a:spcAft>
          <a:spcPts val="800"/>
        </a:spcAft>
        <a:buFont typeface="Arial" charset="0"/>
        <a:buNone/>
        <a:defRPr sz="2133" kern="1200">
          <a:ln>
            <a:noFill/>
          </a:ln>
          <a:solidFill>
            <a:schemeClr val="accent6"/>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1867" kern="1200">
          <a:ln>
            <a:noFill/>
          </a:ln>
          <a:solidFill>
            <a:schemeClr val="accent6"/>
          </a:solidFill>
          <a:latin typeface="+mn-lt"/>
          <a:ea typeface="+mn-ea"/>
          <a:cs typeface="+mn-cs"/>
        </a:defRPr>
      </a:lvl2pPr>
      <a:lvl3pPr marL="1142971" indent="-228594" algn="l" defTabSz="914377" rtl="0" eaLnBrk="1" latinLnBrk="0" hangingPunct="1">
        <a:lnSpc>
          <a:spcPct val="100000"/>
        </a:lnSpc>
        <a:spcBef>
          <a:spcPts val="500"/>
        </a:spcBef>
        <a:buFont typeface=".AppleSystemUIFont" charset="-120"/>
        <a:buChar char="‑"/>
        <a:defRPr sz="1867" kern="1200">
          <a:ln>
            <a:noFill/>
          </a:ln>
          <a:solidFill>
            <a:schemeClr val="accent6"/>
          </a:solidFill>
          <a:latin typeface="+mn-lt"/>
          <a:ea typeface="+mn-ea"/>
          <a:cs typeface="+mn-cs"/>
        </a:defRPr>
      </a:lvl3pPr>
      <a:lvl4pPr marL="1600160" indent="-228594" algn="l" defTabSz="914377" rtl="0" eaLnBrk="1" latinLnBrk="0" hangingPunct="1">
        <a:lnSpc>
          <a:spcPct val="100000"/>
        </a:lnSpc>
        <a:spcBef>
          <a:spcPts val="500"/>
        </a:spcBef>
        <a:buFont typeface="Arial" charset="0"/>
        <a:buChar char="•"/>
        <a:defRPr sz="1867" kern="1200">
          <a:ln>
            <a:noFill/>
          </a:ln>
          <a:solidFill>
            <a:schemeClr val="accent6"/>
          </a:solidFill>
          <a:latin typeface="+mn-lt"/>
          <a:ea typeface="+mn-ea"/>
          <a:cs typeface="+mn-cs"/>
        </a:defRPr>
      </a:lvl4pPr>
      <a:lvl5pPr marL="2057349" indent="-228594" algn="l" defTabSz="914377" rtl="0" eaLnBrk="1" latinLnBrk="0" hangingPunct="1">
        <a:lnSpc>
          <a:spcPct val="100000"/>
        </a:lnSpc>
        <a:spcBef>
          <a:spcPts val="500"/>
        </a:spcBef>
        <a:buFont typeface=".AppleSystemUIFont" charset="-120"/>
        <a:buChar char="‑"/>
        <a:defRPr sz="1867" kern="1200">
          <a:ln>
            <a:noFill/>
          </a:ln>
          <a:solidFill>
            <a:schemeClr val="accent6"/>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100000">
              <a:schemeClr val="accent1">
                <a:lumMod val="75000"/>
              </a:schemeClr>
            </a:gs>
            <a:gs pos="100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319B8-24CA-4A95-AD72-51416BD2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0EBC31-5744-41EB-8310-3A504F450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E514A-80B6-48F6-BB60-9A8CEC862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5E4A1-4C8B-4C79-BEC6-B20FB20A9238}" type="datetimeFigureOut">
              <a:rPr lang="en-US" smtClean="0"/>
              <a:t>3/29/2023</a:t>
            </a:fld>
            <a:endParaRPr lang="en-US"/>
          </a:p>
        </p:txBody>
      </p:sp>
      <p:sp>
        <p:nvSpPr>
          <p:cNvPr id="5" name="Footer Placeholder 4">
            <a:extLst>
              <a:ext uri="{FF2B5EF4-FFF2-40B4-BE49-F238E27FC236}">
                <a16:creationId xmlns:a16="http://schemas.microsoft.com/office/drawing/2014/main" id="{D247442E-1A61-467B-B982-67C7631B7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508804-E204-4E40-9E35-54850A44E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E5FF0-D508-49A7-B339-E01EBC076664}" type="slidenum">
              <a:rPr lang="en-US" smtClean="0"/>
              <a:t>‹#›</a:t>
            </a:fld>
            <a:endParaRPr lang="en-US"/>
          </a:p>
        </p:txBody>
      </p:sp>
    </p:spTree>
    <p:extLst>
      <p:ext uri="{BB962C8B-B14F-4D97-AF65-F5344CB8AC3E}">
        <p14:creationId xmlns:p14="http://schemas.microsoft.com/office/powerpoint/2010/main" val="351410919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5.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74.gif"/><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30.xml"/><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9.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1.wdp"/><Relationship Id="rId7" Type="http://schemas.openxmlformats.org/officeDocument/2006/relationships/diagramQuickStyle" Target="../diagrams/quickStyle1.xml"/><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3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07/relationships/hdphoto" Target="../media/hdphoto1.wdp"/><Relationship Id="rId7" Type="http://schemas.openxmlformats.org/officeDocument/2006/relationships/diagramQuickStyle" Target="../diagrams/quickStyle2.xml"/><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png"/><Relationship Id="rId4" Type="http://schemas.openxmlformats.org/officeDocument/2006/relationships/image" Target="../media/image24.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4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8.png"/><Relationship Id="rId4" Type="http://schemas.openxmlformats.org/officeDocument/2006/relationships/image" Target="../media/image43.jpe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4D4C-E588-360E-A24A-982B49234FDB}"/>
              </a:ext>
            </a:extLst>
          </p:cNvPr>
          <p:cNvSpPr>
            <a:spLocks noGrp="1"/>
          </p:cNvSpPr>
          <p:nvPr>
            <p:ph type="title"/>
          </p:nvPr>
        </p:nvSpPr>
        <p:spPr>
          <a:xfrm>
            <a:off x="0" y="365125"/>
            <a:ext cx="12192000" cy="1599862"/>
          </a:xfrm>
        </p:spPr>
        <p:txBody>
          <a:bodyPr>
            <a:normAutofit fontScale="90000"/>
          </a:bodyPr>
          <a:lstStyle/>
          <a:p>
            <a:pPr algn="ctr"/>
            <a:br>
              <a:rPr lang="en-US" b="1" dirty="0">
                <a:solidFill>
                  <a:schemeClr val="bg1"/>
                </a:solidFill>
              </a:rPr>
            </a:br>
            <a:r>
              <a:rPr lang="en-US" sz="4800" b="1" dirty="0">
                <a:solidFill>
                  <a:schemeClr val="bg1"/>
                </a:solidFill>
              </a:rPr>
              <a:t>California Highway Patrol</a:t>
            </a:r>
            <a:br>
              <a:rPr lang="en-US" sz="4800" b="1" dirty="0">
                <a:solidFill>
                  <a:schemeClr val="bg1"/>
                </a:solidFill>
              </a:rPr>
            </a:br>
            <a:r>
              <a:rPr lang="en-US" sz="4800" b="1" dirty="0">
                <a:solidFill>
                  <a:schemeClr val="bg1"/>
                </a:solidFill>
              </a:rPr>
              <a:t>Organized Retail Crime Task Force</a:t>
            </a:r>
            <a:br>
              <a:rPr lang="en-US" sz="4800" b="1" dirty="0">
                <a:solidFill>
                  <a:schemeClr val="bg1"/>
                </a:solidFill>
              </a:rPr>
            </a:br>
            <a:endParaRPr lang="en-US" b="1" dirty="0">
              <a:solidFill>
                <a:schemeClr val="bg1"/>
              </a:solidFill>
            </a:endParaRPr>
          </a:p>
        </p:txBody>
      </p:sp>
      <p:pic>
        <p:nvPicPr>
          <p:cNvPr id="5" name="Content Placeholder 4" descr="Logo&#10;&#10;Description automatically generated">
            <a:extLst>
              <a:ext uri="{FF2B5EF4-FFF2-40B4-BE49-F238E27FC236}">
                <a16:creationId xmlns:a16="http://schemas.microsoft.com/office/drawing/2014/main" id="{420CA1F6-5916-A2A4-5079-6912E7B96D0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15228" b="11991"/>
          <a:stretch/>
        </p:blipFill>
        <p:spPr>
          <a:xfrm>
            <a:off x="4473352" y="1830951"/>
            <a:ext cx="2903395" cy="2470640"/>
          </a:xfrm>
        </p:spPr>
      </p:pic>
      <p:sp>
        <p:nvSpPr>
          <p:cNvPr id="7" name="TextBox 6">
            <a:extLst>
              <a:ext uri="{FF2B5EF4-FFF2-40B4-BE49-F238E27FC236}">
                <a16:creationId xmlns:a16="http://schemas.microsoft.com/office/drawing/2014/main" id="{311E71BD-BC82-CDF0-F57C-B781BE42B059}"/>
              </a:ext>
            </a:extLst>
          </p:cNvPr>
          <p:cNvSpPr txBox="1"/>
          <p:nvPr/>
        </p:nvSpPr>
        <p:spPr>
          <a:xfrm>
            <a:off x="0" y="4167555"/>
            <a:ext cx="12192000"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Captain</a:t>
            </a: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rPr>
              <a:t> Jason Daughrity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Light" panose="020F0302020204030204"/>
                <a:ea typeface="+mn-ea"/>
                <a:cs typeface="+mn-cs"/>
              </a:rPr>
              <a:t>City Leaders Summit, April 13,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Light" panose="020F0302020204030204"/>
                <a:ea typeface="+mn-ea"/>
                <a:cs typeface="+mn-cs"/>
              </a:rPr>
              <a:t>Strategies for Local Governments To Prevent Organized Retail Crime</a:t>
            </a:r>
            <a:endPar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19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QUESTION? Is this Organized Retail Theft or Shoplifting?</a:t>
            </a:r>
          </a:p>
        </p:txBody>
      </p:sp>
      <p:sp>
        <p:nvSpPr>
          <p:cNvPr id="7" name="Content Placeholder 6"/>
          <p:cNvSpPr>
            <a:spLocks noGrp="1"/>
          </p:cNvSpPr>
          <p:nvPr>
            <p:ph idx="1"/>
          </p:nvPr>
        </p:nvSpPr>
        <p:spPr>
          <a:xfrm>
            <a:off x="320431" y="1219201"/>
            <a:ext cx="11844215" cy="5638799"/>
          </a:xfrm>
        </p:spPr>
        <p:txBody>
          <a:bodyPr vert="horz" lIns="0" tIns="0" rIns="0" bIns="0" rtlCol="0" anchor="t">
            <a:normAutofit/>
          </a:bodyPr>
          <a:lstStyle/>
          <a:p>
            <a:endParaRPr lang="en-US" dirty="0"/>
          </a:p>
          <a:p>
            <a:endParaRPr lang="en-US" dirty="0"/>
          </a:p>
          <a:p>
            <a:endParaRPr lang="en-US" dirty="0"/>
          </a:p>
        </p:txBody>
      </p:sp>
      <p:pic>
        <p:nvPicPr>
          <p:cNvPr id="2" name="2022-KTR-06074-134-STC 7.22.22 sales floor">
            <a:hlinkClick r:id="" action="ppaction://media"/>
            <a:extLst>
              <a:ext uri="{FF2B5EF4-FFF2-40B4-BE49-F238E27FC236}">
                <a16:creationId xmlns:a16="http://schemas.microsoft.com/office/drawing/2014/main" id="{E60E4E8E-55DD-2365-7CAE-52B741191B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7195" y="1237130"/>
            <a:ext cx="7208320" cy="5638799"/>
          </a:xfrm>
          <a:prstGeom prst="rect">
            <a:avLst/>
          </a:prstGeom>
        </p:spPr>
      </p:pic>
    </p:spTree>
    <p:extLst>
      <p:ext uri="{BB962C8B-B14F-4D97-AF65-F5344CB8AC3E}">
        <p14:creationId xmlns:p14="http://schemas.microsoft.com/office/powerpoint/2010/main" val="223909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202510"/>
            <a:ext cx="10515600" cy="928792"/>
          </a:xfrm>
        </p:spPr>
        <p:txBody>
          <a:bodyPr/>
          <a:lstStyle/>
          <a:p>
            <a:r>
              <a:rPr lang="en-US"/>
              <a:t>What is Organized Retail Crime?</a:t>
            </a:r>
          </a:p>
        </p:txBody>
      </p:sp>
      <p:sp>
        <p:nvSpPr>
          <p:cNvPr id="3" name="Content Placeholder 2"/>
          <p:cNvSpPr>
            <a:spLocks noGrp="1"/>
          </p:cNvSpPr>
          <p:nvPr>
            <p:ph idx="1"/>
          </p:nvPr>
        </p:nvSpPr>
        <p:spPr>
          <a:xfrm>
            <a:off x="625533" y="1536074"/>
            <a:ext cx="11010900" cy="1930334"/>
          </a:xfrm>
        </p:spPr>
        <p:txBody>
          <a:bodyPr>
            <a:normAutofit fontScale="92500" lnSpcReduction="10000"/>
          </a:bodyPr>
          <a:lstStyle/>
          <a:p>
            <a:pPr algn="ctr">
              <a:spcBef>
                <a:spcPct val="0"/>
              </a:spcBef>
            </a:pPr>
            <a:r>
              <a:rPr lang="en-US" altLang="en-US" sz="2400" b="1" i="1">
                <a:solidFill>
                  <a:schemeClr val="tx1"/>
                </a:solidFill>
                <a:latin typeface="Calibri"/>
                <a:cs typeface="ＭＳ Ｐゴシック"/>
              </a:rPr>
              <a:t>Organized Retail Crime is criminal activity occurring within the retail environment that is planned and carried out by individuals in a systematic and repeated fashion</a:t>
            </a:r>
          </a:p>
          <a:p>
            <a:pPr algn="ctr">
              <a:spcBef>
                <a:spcPct val="0"/>
              </a:spcBef>
            </a:pPr>
            <a:endParaRPr lang="en-US" altLang="en-US" sz="2400" b="1" i="1">
              <a:solidFill>
                <a:schemeClr val="tx1"/>
              </a:solidFill>
              <a:latin typeface="Calibri"/>
              <a:cs typeface="ＭＳ Ｐゴシック"/>
            </a:endParaRPr>
          </a:p>
          <a:p>
            <a:pPr algn="ctr">
              <a:spcBef>
                <a:spcPct val="0"/>
              </a:spcBef>
            </a:pPr>
            <a:r>
              <a:rPr lang="en-US" altLang="en-US" sz="2400" b="1" i="1">
                <a:solidFill>
                  <a:schemeClr val="tx1"/>
                </a:solidFill>
                <a:latin typeface="Calibri"/>
                <a:cs typeface="ＭＳ Ｐゴシック"/>
              </a:rPr>
              <a:t>The most popular form of organized retail crime is professional shoplifting, however, it can also encompass cargo theft, financial fraud, burglary and robbery </a:t>
            </a:r>
          </a:p>
          <a:p>
            <a:endParaRPr lang="en-US"/>
          </a:p>
        </p:txBody>
      </p:sp>
      <p:pic>
        <p:nvPicPr>
          <p:cNvPr id="5122" name="Picture 2" descr="The Evolution of Organized Retail Crime in Retail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146" y="3557473"/>
            <a:ext cx="6403167" cy="2496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8997" y="6144773"/>
            <a:ext cx="2826328" cy="276999"/>
          </a:xfrm>
          <a:prstGeom prst="rect">
            <a:avLst/>
          </a:prstGeom>
          <a:noFill/>
        </p:spPr>
        <p:txBody>
          <a:bodyPr wrap="square" rtlCol="0">
            <a:spAutoFit/>
          </a:bodyPr>
          <a:lstStyle/>
          <a:p>
            <a:r>
              <a:rPr lang="en-US" sz="1200"/>
              <a:t>Graphic from LPM Magazine</a:t>
            </a:r>
          </a:p>
        </p:txBody>
      </p:sp>
    </p:spTree>
    <p:extLst>
      <p:ext uri="{BB962C8B-B14F-4D97-AF65-F5344CB8AC3E}">
        <p14:creationId xmlns:p14="http://schemas.microsoft.com/office/powerpoint/2010/main" val="268084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ORC Linked To Other Crimes</a:t>
            </a:r>
          </a:p>
        </p:txBody>
      </p:sp>
      <p:sp>
        <p:nvSpPr>
          <p:cNvPr id="4" name="Content Placeholder 3"/>
          <p:cNvSpPr>
            <a:spLocks noGrp="1"/>
          </p:cNvSpPr>
          <p:nvPr>
            <p:ph idx="1"/>
          </p:nvPr>
        </p:nvSpPr>
        <p:spPr/>
        <p:txBody>
          <a:bodyPr vert="horz" lIns="0" tIns="0" rIns="0" bIns="0" rtlCol="0" anchor="t">
            <a:normAutofit/>
          </a:bodyPr>
          <a:lstStyle/>
          <a:p>
            <a:r>
              <a:rPr lang="en-US" sz="2000" b="1">
                <a:solidFill>
                  <a:srgbClr val="58595B"/>
                </a:solidFill>
                <a:cs typeface="Arial"/>
              </a:rPr>
              <a:t>Oftentimes, these organized theft groups are linked to other crimes including narcotic trafficking, human trafficking, prostitution, and identity theft. </a:t>
            </a:r>
            <a:endParaRPr lang="en-US"/>
          </a:p>
        </p:txBody>
      </p:sp>
      <p:sp>
        <p:nvSpPr>
          <p:cNvPr id="5" name="Speech Bubble: Rectangle 4">
            <a:extLst>
              <a:ext uri="{FF2B5EF4-FFF2-40B4-BE49-F238E27FC236}">
                <a16:creationId xmlns:a16="http://schemas.microsoft.com/office/drawing/2014/main" id="{B2DDAAB4-7F6D-B64A-5012-6DEF9D04A035}"/>
              </a:ext>
            </a:extLst>
          </p:cNvPr>
          <p:cNvSpPr/>
          <p:nvPr/>
        </p:nvSpPr>
        <p:spPr>
          <a:xfrm>
            <a:off x="5810983" y="2601243"/>
            <a:ext cx="6072553" cy="2673955"/>
          </a:xfrm>
          <a:prstGeom prst="wedgeRectCallout">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A1E461D2-0C44-6587-EE79-07BB41B4B897}"/>
              </a:ext>
            </a:extLst>
          </p:cNvPr>
          <p:cNvSpPr txBox="1"/>
          <p:nvPr/>
        </p:nvSpPr>
        <p:spPr>
          <a:xfrm>
            <a:off x="5875947" y="2700948"/>
            <a:ext cx="606473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rPr>
              <a:t>"Federal law enforcement has traced the illicit proceeds from retail crime, specifically from the theft and resale of infant formula, to terrorist organizations and insurgent groups, including Hamas and Hezbollah. For instance, following the terrorist attacks of 2001, the former U.S. Customs Service established Operation Green Quest—a now-defunct, multi-agency terrorist financing task force—to combat the various sources of terrorist financing; one such source was identified as the “theft, adulteration, and resale of infant formula.” " </a:t>
            </a:r>
          </a:p>
          <a:p>
            <a:endParaRPr lang="en-US" sz="1400">
              <a:cs typeface="Arial"/>
            </a:endParaRPr>
          </a:p>
          <a:p>
            <a:r>
              <a:rPr lang="en-US" sz="1400">
                <a:cs typeface="Arial"/>
              </a:rPr>
              <a:t>- </a:t>
            </a:r>
            <a:r>
              <a:rPr lang="en-US" sz="1400" b="1" i="1">
                <a:cs typeface="Arial"/>
              </a:rPr>
              <a:t>Congressional Research Service Report</a:t>
            </a:r>
          </a:p>
          <a:p>
            <a:r>
              <a:rPr lang="en-US" sz="1400">
                <a:cs typeface="Arial"/>
              </a:rPr>
              <a:t>  </a:t>
            </a:r>
            <a:r>
              <a:rPr lang="en-US" sz="1000">
                <a:cs typeface="Arial"/>
              </a:rPr>
              <a:t>Domestic Security Specialist Kristin Finklea</a:t>
            </a:r>
            <a:r>
              <a:rPr lang="en-US" sz="1400">
                <a:cs typeface="Arial"/>
              </a:rPr>
              <a:t> </a:t>
            </a:r>
            <a:endParaRPr lang="en-US">
              <a:cs typeface="Arial" panose="020B0604020202020204"/>
            </a:endParaRPr>
          </a:p>
        </p:txBody>
      </p:sp>
      <p:pic>
        <p:nvPicPr>
          <p:cNvPr id="14" name="Picture 14" descr="Logo, company name&#10;&#10;Description automatically generated">
            <a:extLst>
              <a:ext uri="{FF2B5EF4-FFF2-40B4-BE49-F238E27FC236}">
                <a16:creationId xmlns:a16="http://schemas.microsoft.com/office/drawing/2014/main" id="{BA0AC9A8-B436-EEFC-97DE-BEE80C770CF2}"/>
              </a:ext>
            </a:extLst>
          </p:cNvPr>
          <p:cNvPicPr>
            <a:picLocks noChangeAspect="1"/>
          </p:cNvPicPr>
          <p:nvPr/>
        </p:nvPicPr>
        <p:blipFill>
          <a:blip r:embed="rId2"/>
          <a:stretch>
            <a:fillRect/>
          </a:stretch>
        </p:blipFill>
        <p:spPr>
          <a:xfrm rot="1080000">
            <a:off x="1676401" y="2670050"/>
            <a:ext cx="2743200" cy="1517904"/>
          </a:xfrm>
          <a:prstGeom prst="rect">
            <a:avLst/>
          </a:prstGeom>
        </p:spPr>
      </p:pic>
      <p:pic>
        <p:nvPicPr>
          <p:cNvPr id="15" name="Picture 15" descr="Diagram, engineering drawing&#10;&#10;Description automatically generated">
            <a:extLst>
              <a:ext uri="{FF2B5EF4-FFF2-40B4-BE49-F238E27FC236}">
                <a16:creationId xmlns:a16="http://schemas.microsoft.com/office/drawing/2014/main" id="{0FBFE432-9623-61C0-2EF0-D7F4E8A1C184}"/>
              </a:ext>
            </a:extLst>
          </p:cNvPr>
          <p:cNvPicPr>
            <a:picLocks noChangeAspect="1"/>
          </p:cNvPicPr>
          <p:nvPr/>
        </p:nvPicPr>
        <p:blipFill>
          <a:blip r:embed="rId3"/>
          <a:stretch>
            <a:fillRect/>
          </a:stretch>
        </p:blipFill>
        <p:spPr>
          <a:xfrm>
            <a:off x="113323" y="4193127"/>
            <a:ext cx="2743200" cy="2496671"/>
          </a:xfrm>
          <a:prstGeom prst="rect">
            <a:avLst/>
          </a:prstGeom>
        </p:spPr>
      </p:pic>
      <p:pic>
        <p:nvPicPr>
          <p:cNvPr id="16" name="Picture 16" descr="A picture containing text, vector graphics&#10;&#10;Description automatically generated">
            <a:extLst>
              <a:ext uri="{FF2B5EF4-FFF2-40B4-BE49-F238E27FC236}">
                <a16:creationId xmlns:a16="http://schemas.microsoft.com/office/drawing/2014/main" id="{062BDE17-3CE7-81FF-A8E5-1518BAC9BD2A}"/>
              </a:ext>
            </a:extLst>
          </p:cNvPr>
          <p:cNvPicPr>
            <a:picLocks noChangeAspect="1"/>
          </p:cNvPicPr>
          <p:nvPr/>
        </p:nvPicPr>
        <p:blipFill>
          <a:blip r:embed="rId4"/>
          <a:stretch>
            <a:fillRect/>
          </a:stretch>
        </p:blipFill>
        <p:spPr>
          <a:xfrm>
            <a:off x="2956169" y="4079631"/>
            <a:ext cx="2743200" cy="2743200"/>
          </a:xfrm>
          <a:prstGeom prst="rect">
            <a:avLst/>
          </a:prstGeom>
        </p:spPr>
      </p:pic>
    </p:spTree>
    <p:extLst>
      <p:ext uri="{BB962C8B-B14F-4D97-AF65-F5344CB8AC3E}">
        <p14:creationId xmlns:p14="http://schemas.microsoft.com/office/powerpoint/2010/main" val="374500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5867" y="2726636"/>
            <a:ext cx="7772400" cy="1323439"/>
          </a:xfrm>
          <a:prstGeom prst="rect">
            <a:avLst/>
          </a:prstGeom>
        </p:spPr>
        <p:txBody>
          <a:bodyPr wrap="square">
            <a:spAutoFit/>
          </a:bodyPr>
          <a:lstStyle/>
          <a:p>
            <a:pPr lvl="0" algn="ctr" fontAlgn="base">
              <a:spcBef>
                <a:spcPct val="0"/>
              </a:spcBef>
              <a:spcAft>
                <a:spcPct val="0"/>
              </a:spcAft>
            </a:pPr>
            <a:r>
              <a:rPr lang="en-US" sz="4000" b="1">
                <a:solidFill>
                  <a:prstClr val="black"/>
                </a:solidFill>
                <a:latin typeface="Calibri" panose="020F0502020204030204" pitchFamily="34" charset="0"/>
                <a:cs typeface="Calibri" panose="020F0502020204030204" pitchFamily="34" charset="0"/>
              </a:rPr>
              <a:t>Criminal Organizations consisting of Boosters and Fences</a:t>
            </a:r>
            <a:r>
              <a:rPr lang="en-US" sz="2800">
                <a:solidFill>
                  <a:prstClr val="black"/>
                </a:solidFill>
                <a:latin typeface="Calibri" panose="020F0502020204030204" pitchFamily="34" charset="0"/>
                <a:cs typeface="Calibri" panose="020F0502020204030204" pitchFamily="34" charset="0"/>
              </a:rPr>
              <a:t>     </a:t>
            </a:r>
          </a:p>
        </p:txBody>
      </p:sp>
      <p:sp>
        <p:nvSpPr>
          <p:cNvPr id="2" name="Title 1"/>
          <p:cNvSpPr>
            <a:spLocks noGrp="1"/>
          </p:cNvSpPr>
          <p:nvPr>
            <p:ph type="title"/>
          </p:nvPr>
        </p:nvSpPr>
        <p:spPr>
          <a:xfrm>
            <a:off x="694267" y="204932"/>
            <a:ext cx="10515600" cy="928792"/>
          </a:xfrm>
        </p:spPr>
        <p:txBody>
          <a:bodyPr/>
          <a:lstStyle/>
          <a:p>
            <a:r>
              <a:rPr lang="en-US"/>
              <a:t>Who is committing this crime?</a:t>
            </a:r>
          </a:p>
        </p:txBody>
      </p:sp>
    </p:spTree>
    <p:extLst>
      <p:ext uri="{BB962C8B-B14F-4D97-AF65-F5344CB8AC3E}">
        <p14:creationId xmlns:p14="http://schemas.microsoft.com/office/powerpoint/2010/main" val="350069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230" y="1488749"/>
            <a:ext cx="7365538" cy="1754326"/>
          </a:xfrm>
          <a:prstGeom prst="rect">
            <a:avLst/>
          </a:prstGeom>
        </p:spPr>
        <p:txBody>
          <a:bodyPr wrap="square">
            <a:spAutoFit/>
          </a:bodyPr>
          <a:lstStyle/>
          <a:p>
            <a:r>
              <a:rPr lang="en-US" b="1">
                <a:latin typeface="Calibri" panose="020F0502020204030204" pitchFamily="34" charset="0"/>
                <a:cs typeface="Calibri" panose="020F0502020204030204" pitchFamily="34" charset="0"/>
              </a:rPr>
              <a:t>House Judiciary Committee Subcommittee on Crime, Terrorism, and Homeland Security </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Washington, DC</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November 05, 2009</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Statement by David Johnson, Section Chief, Criminal Investigative Division, Federal Bureau of Investigation</a:t>
            </a:r>
            <a:endParaRPr lang="en-US">
              <a:latin typeface="Calibri" panose="020F0502020204030204" pitchFamily="34" charset="0"/>
              <a:cs typeface="Calibri" panose="020F0502020204030204" pitchFamily="34" charset="0"/>
            </a:endParaRPr>
          </a:p>
        </p:txBody>
      </p:sp>
      <p:sp>
        <p:nvSpPr>
          <p:cNvPr id="5" name="Rectangle 4"/>
          <p:cNvSpPr/>
          <p:nvPr/>
        </p:nvSpPr>
        <p:spPr>
          <a:xfrm>
            <a:off x="1388687" y="3690631"/>
            <a:ext cx="9234978" cy="1938992"/>
          </a:xfrm>
          <a:prstGeom prst="rect">
            <a:avLst/>
          </a:prstGeom>
        </p:spPr>
        <p:txBody>
          <a:bodyPr wrap="square">
            <a:spAutoFit/>
          </a:bodyPr>
          <a:lstStyle/>
          <a:p>
            <a:pPr lvl="0"/>
            <a:r>
              <a:rPr lang="en-US" sz="2000" b="1" i="1">
                <a:solidFill>
                  <a:prstClr val="black"/>
                </a:solidFill>
                <a:latin typeface="Arial" pitchFamily="34" charset="0"/>
                <a:cs typeface="Arial" pitchFamily="34" charset="0"/>
              </a:rPr>
              <a:t>…</a:t>
            </a:r>
            <a:r>
              <a:rPr lang="en-US" sz="2000" b="1" i="1">
                <a:solidFill>
                  <a:srgbClr val="FF0000"/>
                </a:solidFill>
                <a:latin typeface="Arial" pitchFamily="34" charset="0"/>
                <a:cs typeface="Arial" pitchFamily="34" charset="0"/>
              </a:rPr>
              <a:t>’Boosters’ - the front line thieves who intend to resell stolen goods  </a:t>
            </a:r>
            <a:r>
              <a:rPr lang="en-US" sz="2000" b="1" i="1">
                <a:solidFill>
                  <a:prstClr val="black"/>
                </a:solidFill>
                <a:latin typeface="Arial" pitchFamily="34" charset="0"/>
                <a:cs typeface="Arial" pitchFamily="34" charset="0"/>
              </a:rPr>
              <a:t>generally </a:t>
            </a:r>
            <a:r>
              <a:rPr lang="en-US" sz="2000" b="1" i="1">
                <a:solidFill>
                  <a:srgbClr val="FF0000"/>
                </a:solidFill>
                <a:latin typeface="Arial" pitchFamily="34" charset="0"/>
                <a:cs typeface="Arial" pitchFamily="34" charset="0"/>
              </a:rPr>
              <a:t>coordinate with ‘fences</a:t>
            </a:r>
            <a:r>
              <a:rPr lang="en-US" sz="2000" b="1" i="1">
                <a:solidFill>
                  <a:prstClr val="black"/>
                </a:solidFill>
                <a:latin typeface="Arial" pitchFamily="34" charset="0"/>
                <a:cs typeface="Arial" pitchFamily="34" charset="0"/>
              </a:rPr>
              <a:t>’ who may sell the items outright at flea markets or convenience stores or online, or repackage them for sale to higher level fences.  The problem is significant for its </a:t>
            </a:r>
            <a:r>
              <a:rPr lang="en-US" sz="2000" b="1" i="1">
                <a:solidFill>
                  <a:srgbClr val="FF0000"/>
                </a:solidFill>
                <a:latin typeface="Arial" pitchFamily="34" charset="0"/>
                <a:cs typeface="Arial" pitchFamily="34" charset="0"/>
              </a:rPr>
              <a:t>negative economic impact</a:t>
            </a:r>
            <a:r>
              <a:rPr lang="en-US" sz="2000" b="1" i="1">
                <a:solidFill>
                  <a:prstClr val="black"/>
                </a:solidFill>
                <a:latin typeface="Arial" pitchFamily="34" charset="0"/>
                <a:cs typeface="Arial" pitchFamily="34" charset="0"/>
              </a:rPr>
              <a:t>, the </a:t>
            </a:r>
            <a:r>
              <a:rPr lang="en-US" sz="2000" b="1" i="1">
                <a:solidFill>
                  <a:srgbClr val="FF0000"/>
                </a:solidFill>
                <a:latin typeface="Arial" pitchFamily="34" charset="0"/>
                <a:cs typeface="Arial" pitchFamily="34" charset="0"/>
              </a:rPr>
              <a:t>safety issues </a:t>
            </a:r>
            <a:r>
              <a:rPr lang="en-US" sz="2000" b="1" i="1">
                <a:solidFill>
                  <a:prstClr val="black"/>
                </a:solidFill>
                <a:latin typeface="Arial" pitchFamily="34" charset="0"/>
                <a:cs typeface="Arial" pitchFamily="34" charset="0"/>
              </a:rPr>
              <a:t>it brings to unsuspecting consumers, and its </a:t>
            </a:r>
            <a:r>
              <a:rPr lang="en-US" sz="2000" b="1" i="1">
                <a:solidFill>
                  <a:srgbClr val="FF0000"/>
                </a:solidFill>
                <a:latin typeface="Arial" pitchFamily="34" charset="0"/>
                <a:cs typeface="Arial" pitchFamily="34" charset="0"/>
              </a:rPr>
              <a:t>potential link to other criminal enterprises….</a:t>
            </a:r>
          </a:p>
        </p:txBody>
      </p:sp>
      <p:sp>
        <p:nvSpPr>
          <p:cNvPr id="12" name="Title 11"/>
          <p:cNvSpPr>
            <a:spLocks noGrp="1"/>
          </p:cNvSpPr>
          <p:nvPr>
            <p:ph type="title"/>
          </p:nvPr>
        </p:nvSpPr>
        <p:spPr/>
        <p:txBody>
          <a:bodyPr/>
          <a:lstStyle/>
          <a:p>
            <a:r>
              <a:rPr lang="en-US"/>
              <a:t>Connection to Other Criminal Enterprises</a:t>
            </a:r>
          </a:p>
        </p:txBody>
      </p:sp>
    </p:spTree>
    <p:extLst>
      <p:ext uri="{BB962C8B-B14F-4D97-AF65-F5344CB8AC3E}">
        <p14:creationId xmlns:p14="http://schemas.microsoft.com/office/powerpoint/2010/main" val="1561530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ORC Offender Terminology</a:t>
            </a:r>
          </a:p>
        </p:txBody>
      </p:sp>
      <p:sp>
        <p:nvSpPr>
          <p:cNvPr id="4" name="Content Placeholder 3"/>
          <p:cNvSpPr>
            <a:spLocks noGrp="1"/>
          </p:cNvSpPr>
          <p:nvPr>
            <p:ph idx="1"/>
          </p:nvPr>
        </p:nvSpPr>
        <p:spPr>
          <a:xfrm>
            <a:off x="730940" y="1710323"/>
            <a:ext cx="10515600" cy="4410923"/>
          </a:xfrm>
        </p:spPr>
        <p:txBody>
          <a:bodyPr/>
          <a:lstStyle/>
          <a:p>
            <a:pPr defTabSz="1219170">
              <a:spcAft>
                <a:spcPts val="0"/>
              </a:spcAft>
              <a:defRPr/>
            </a:pPr>
            <a:r>
              <a:rPr lang="en-US" altLang="en-US" sz="3200" b="1" kern="0">
                <a:solidFill>
                  <a:srgbClr val="0000FF"/>
                </a:solidFill>
                <a:latin typeface="Calibri" panose="020F0502020204030204" pitchFamily="34" charset="0"/>
                <a:cs typeface="Calibri" panose="020F0502020204030204" pitchFamily="34" charset="0"/>
              </a:rPr>
              <a:t>Shoplifter</a:t>
            </a:r>
          </a:p>
          <a:p>
            <a:pPr algn="just" defTabSz="1219170">
              <a:spcAft>
                <a:spcPts val="0"/>
              </a:spcAft>
              <a:defRPr/>
            </a:pPr>
            <a:r>
              <a:rPr lang="en-US" altLang="en-US" kern="0">
                <a:solidFill>
                  <a:srgbClr val="000000"/>
                </a:solidFill>
                <a:latin typeface="Calibri" panose="020F0502020204030204" pitchFamily="34" charset="0"/>
                <a:cs typeface="Calibri" panose="020F0502020204030204" pitchFamily="34" charset="0"/>
              </a:rPr>
              <a:t>A shoplifter is an opportunist thief who steals for personal consumption and or use.  </a:t>
            </a:r>
          </a:p>
          <a:p>
            <a:pPr algn="just" defTabSz="1219170">
              <a:spcAft>
                <a:spcPts val="0"/>
              </a:spcAft>
              <a:defRPr/>
            </a:pPr>
            <a:endParaRPr lang="en-US" altLang="en-US" b="1" kern="0">
              <a:solidFill>
                <a:srgbClr val="56A0D3">
                  <a:lumMod val="75000"/>
                </a:srgbClr>
              </a:solidFill>
              <a:latin typeface="Calibri" panose="020F0502020204030204" pitchFamily="34" charset="0"/>
              <a:cs typeface="Calibri" panose="020F0502020204030204" pitchFamily="34" charset="0"/>
            </a:endParaRPr>
          </a:p>
          <a:p>
            <a:pPr algn="just" defTabSz="1219170">
              <a:spcAft>
                <a:spcPts val="0"/>
              </a:spcAft>
              <a:defRPr/>
            </a:pPr>
            <a:endParaRPr lang="en-US" altLang="en-US" b="1" kern="0">
              <a:solidFill>
                <a:srgbClr val="56A0D3">
                  <a:lumMod val="75000"/>
                </a:srgbClr>
              </a:solidFill>
              <a:latin typeface="Calibri" panose="020F0502020204030204" pitchFamily="34" charset="0"/>
              <a:cs typeface="Calibri" panose="020F0502020204030204" pitchFamily="34" charset="0"/>
            </a:endParaRPr>
          </a:p>
          <a:p>
            <a:pPr algn="just" defTabSz="1219170">
              <a:spcAft>
                <a:spcPts val="0"/>
              </a:spcAft>
              <a:defRPr/>
            </a:pPr>
            <a:r>
              <a:rPr lang="en-US" altLang="en-US" sz="3200" b="1" kern="0">
                <a:solidFill>
                  <a:srgbClr val="0000FF"/>
                </a:solidFill>
                <a:latin typeface="Calibri" panose="020F0502020204030204" pitchFamily="34" charset="0"/>
                <a:cs typeface="Calibri" panose="020F0502020204030204" pitchFamily="34" charset="0"/>
              </a:rPr>
              <a:t>Booster</a:t>
            </a:r>
          </a:p>
          <a:p>
            <a:pPr algn="just" defTabSz="1219170">
              <a:spcAft>
                <a:spcPts val="0"/>
              </a:spcAft>
              <a:defRPr/>
            </a:pPr>
            <a:r>
              <a:rPr lang="en-US" altLang="en-US" kern="0">
                <a:solidFill>
                  <a:srgbClr val="000000"/>
                </a:solidFill>
                <a:latin typeface="Calibri" panose="020F0502020204030204" pitchFamily="34" charset="0"/>
                <a:cs typeface="Calibri" panose="020F0502020204030204" pitchFamily="34" charset="0"/>
              </a:rPr>
              <a:t>A booster is an individual who shoplifts for the purpose of financial gain. </a:t>
            </a:r>
          </a:p>
          <a:p>
            <a:pPr algn="just" defTabSz="1219170">
              <a:spcAft>
                <a:spcPts val="0"/>
              </a:spcAft>
              <a:defRPr/>
            </a:pPr>
            <a:endParaRPr lang="en-US" altLang="en-US" b="1" kern="0">
              <a:solidFill>
                <a:srgbClr val="56A0D3">
                  <a:lumMod val="75000"/>
                </a:srgbClr>
              </a:solidFill>
              <a:latin typeface="Calibri" panose="020F0502020204030204" pitchFamily="34" charset="0"/>
              <a:cs typeface="Calibri" panose="020F0502020204030204" pitchFamily="34" charset="0"/>
            </a:endParaRPr>
          </a:p>
          <a:p>
            <a:pPr algn="just" defTabSz="1219170">
              <a:spcAft>
                <a:spcPts val="0"/>
              </a:spcAft>
              <a:defRPr/>
            </a:pPr>
            <a:endParaRPr lang="en-US" altLang="en-US" b="1" kern="0">
              <a:solidFill>
                <a:srgbClr val="56A0D3">
                  <a:lumMod val="75000"/>
                </a:srgbClr>
              </a:solidFill>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3"/>
          </p:nvPr>
        </p:nvSpPr>
        <p:spPr/>
        <p:txBody>
          <a:bodyPr/>
          <a:lstStyle/>
          <a:p>
            <a:r>
              <a:rPr lang="en-US"/>
              <a:t>©2021 Walgreen Co. All rights reserved.</a:t>
            </a:r>
          </a:p>
        </p:txBody>
      </p:sp>
    </p:spTree>
    <p:extLst>
      <p:ext uri="{BB962C8B-B14F-4D97-AF65-F5344CB8AC3E}">
        <p14:creationId xmlns:p14="http://schemas.microsoft.com/office/powerpoint/2010/main" val="4008568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6860" y="327888"/>
            <a:ext cx="6405350" cy="4561249"/>
          </a:xfrm>
          <a:prstGeom prst="rect">
            <a:avLst/>
          </a:prstGeom>
        </p:spPr>
        <p:txBody>
          <a:bodyPr wrap="square" lIns="91440" tIns="45720" rIns="91440" bIns="45720" anchor="t">
            <a:spAutoFit/>
          </a:bodyPr>
          <a:lstStyle/>
          <a:p>
            <a:pPr marL="342900" indent="-342900" eaLnBrk="0" hangingPunct="0">
              <a:lnSpc>
                <a:spcPct val="95000"/>
              </a:lnSpc>
              <a:spcBef>
                <a:spcPct val="60000"/>
              </a:spcBef>
              <a:buClr>
                <a:srgbClr val="004C84"/>
              </a:buClr>
              <a:buFont typeface="Arial" charset="0"/>
              <a:buChar char="•"/>
            </a:pPr>
            <a:r>
              <a:rPr lang="en-US" sz="2400" b="1">
                <a:latin typeface="Calibri"/>
                <a:cs typeface="Arial"/>
              </a:rPr>
              <a:t>Localized activity, usually works alone and is supporting a habit.</a:t>
            </a:r>
            <a:endParaRPr lang="en-US" sz="2400" b="1">
              <a:latin typeface="Calibri"/>
              <a:ea typeface="Calibri"/>
              <a:cs typeface="Arial"/>
            </a:endParaRPr>
          </a:p>
          <a:p>
            <a:pPr marL="342900" indent="-342900" eaLnBrk="0" hangingPunct="0">
              <a:lnSpc>
                <a:spcPct val="90000"/>
              </a:lnSpc>
              <a:spcBef>
                <a:spcPct val="60000"/>
              </a:spcBef>
              <a:buClr>
                <a:srgbClr val="004C84"/>
              </a:buClr>
              <a:buFont typeface="Arial" pitchFamily="34" charset="0"/>
              <a:buChar char="•"/>
            </a:pPr>
            <a:r>
              <a:rPr lang="en-US" sz="2400" b="1">
                <a:latin typeface="Calibri"/>
                <a:cs typeface="Arial"/>
              </a:rPr>
              <a:t>Typically have criminal backgrounds for various other crimes. </a:t>
            </a:r>
            <a:endParaRPr lang="en-US" sz="2400" b="1">
              <a:latin typeface="Calibri"/>
              <a:ea typeface="Calibri"/>
              <a:cs typeface="Arial" charset="0"/>
            </a:endParaRPr>
          </a:p>
          <a:p>
            <a:pPr marL="342900" indent="-342900" eaLnBrk="0" hangingPunct="0">
              <a:lnSpc>
                <a:spcPct val="90000"/>
              </a:lnSpc>
              <a:spcBef>
                <a:spcPct val="60000"/>
              </a:spcBef>
              <a:buClr>
                <a:srgbClr val="004C84"/>
              </a:buClr>
              <a:buFont typeface="Arial" pitchFamily="34" charset="0"/>
              <a:buChar char="•"/>
            </a:pPr>
            <a:r>
              <a:rPr lang="en-US" sz="2400" b="1">
                <a:latin typeface="Calibri"/>
                <a:cs typeface="Arial"/>
              </a:rPr>
              <a:t>They see boosting  as a LOW RISK, HIGH RETURN!!</a:t>
            </a:r>
            <a:endParaRPr lang="en-US" sz="2400" b="1">
              <a:latin typeface="Calibri"/>
              <a:ea typeface="Calibri"/>
              <a:cs typeface="Arial"/>
            </a:endParaRPr>
          </a:p>
          <a:p>
            <a:pPr marL="342900" indent="-342900" eaLnBrk="0" hangingPunct="0">
              <a:lnSpc>
                <a:spcPct val="90000"/>
              </a:lnSpc>
              <a:spcBef>
                <a:spcPct val="60000"/>
              </a:spcBef>
              <a:buClr>
                <a:srgbClr val="004C84"/>
              </a:buClr>
              <a:buFont typeface="Arial" pitchFamily="34" charset="0"/>
              <a:buChar char="•"/>
            </a:pPr>
            <a:r>
              <a:rPr lang="en-US" sz="2400" b="1">
                <a:latin typeface="Calibri"/>
                <a:cs typeface="Arial"/>
              </a:rPr>
              <a:t>Can average 25 cents on the retail dollar for stolen goods.</a:t>
            </a:r>
            <a:endParaRPr lang="en-US" sz="2400" b="1">
              <a:latin typeface="Calibri"/>
              <a:ea typeface="Calibri"/>
              <a:cs typeface="Arial"/>
            </a:endParaRPr>
          </a:p>
          <a:p>
            <a:pPr marL="342900" indent="-342900" eaLnBrk="0" hangingPunct="0">
              <a:lnSpc>
                <a:spcPct val="90000"/>
              </a:lnSpc>
              <a:spcBef>
                <a:spcPct val="60000"/>
              </a:spcBef>
              <a:buClr>
                <a:srgbClr val="004C84"/>
              </a:buClr>
              <a:buFont typeface="Arial" pitchFamily="34" charset="0"/>
              <a:buChar char="•"/>
            </a:pPr>
            <a:r>
              <a:rPr lang="en-US" sz="2400" b="1">
                <a:latin typeface="Calibri"/>
                <a:cs typeface="Arial"/>
              </a:rPr>
              <a:t>Average Daily Retail Impact = $200-$2000</a:t>
            </a:r>
            <a:endParaRPr lang="en-US" sz="2400" b="1">
              <a:latin typeface="Calibri"/>
              <a:ea typeface="Calibri"/>
              <a:cs typeface="Arial"/>
            </a:endParaRPr>
          </a:p>
          <a:p>
            <a:pPr marL="342900" indent="-342900">
              <a:lnSpc>
                <a:spcPct val="90000"/>
              </a:lnSpc>
              <a:spcBef>
                <a:spcPct val="60000"/>
              </a:spcBef>
              <a:buClr>
                <a:srgbClr val="004C84"/>
              </a:buClr>
              <a:buFont typeface="Arial" pitchFamily="34" charset="0"/>
              <a:buChar char="•"/>
            </a:pPr>
            <a:r>
              <a:rPr lang="en-US" sz="2400" b="1">
                <a:latin typeface="Calibri"/>
                <a:ea typeface="Calibri"/>
                <a:cs typeface="Arial"/>
              </a:rPr>
              <a:t>Average YTD = $73,000 - $730,000 </a:t>
            </a:r>
            <a:endParaRPr lang="en-US" sz="2400" b="1">
              <a:latin typeface="Calibri"/>
              <a:ea typeface="Calibri"/>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62" y="1323946"/>
            <a:ext cx="5351174" cy="535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0243" y="326940"/>
            <a:ext cx="3330014" cy="523220"/>
          </a:xfrm>
          <a:prstGeom prst="rect">
            <a:avLst/>
          </a:prstGeom>
        </p:spPr>
        <p:txBody>
          <a:bodyPr wrap="none">
            <a:spAutoFit/>
          </a:bodyPr>
          <a:lstStyle/>
          <a:p>
            <a:r>
              <a:rPr lang="en-US" sz="2800" b="1">
                <a:solidFill>
                  <a:schemeClr val="bg1"/>
                </a:solidFill>
                <a:latin typeface="Calibri"/>
              </a:rPr>
              <a:t>LOW LEVEL BOOSTER</a:t>
            </a:r>
            <a:endParaRPr lang="en-US" b="1">
              <a:solidFill>
                <a:schemeClr val="bg1"/>
              </a:solidFill>
              <a:latin typeface="Calibri"/>
            </a:endParaRPr>
          </a:p>
        </p:txBody>
      </p:sp>
      <p:sp>
        <p:nvSpPr>
          <p:cNvPr id="8" name="Rectangle 7"/>
          <p:cNvSpPr/>
          <p:nvPr/>
        </p:nvSpPr>
        <p:spPr>
          <a:xfrm>
            <a:off x="1607178" y="4562356"/>
            <a:ext cx="2224199" cy="369332"/>
          </a:xfrm>
          <a:prstGeom prst="rect">
            <a:avLst/>
          </a:prstGeom>
        </p:spPr>
        <p:txBody>
          <a:bodyPr wrap="none">
            <a:spAutoFit/>
          </a:bodyPr>
          <a:lstStyle/>
          <a:p>
            <a:r>
              <a:rPr lang="en-US" b="1">
                <a:solidFill>
                  <a:prstClr val="black"/>
                </a:solidFill>
                <a:latin typeface="Calibri"/>
              </a:rPr>
              <a:t>LOW-LEVEL BOOSTER</a:t>
            </a:r>
          </a:p>
        </p:txBody>
      </p:sp>
    </p:spTree>
    <p:extLst>
      <p:ext uri="{BB962C8B-B14F-4D97-AF65-F5344CB8AC3E}">
        <p14:creationId xmlns:p14="http://schemas.microsoft.com/office/powerpoint/2010/main" val="3525969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8283" y="421104"/>
            <a:ext cx="6222999" cy="4362733"/>
          </a:xfrm>
          <a:prstGeom prst="rect">
            <a:avLst/>
          </a:prstGeom>
        </p:spPr>
        <p:txBody>
          <a:bodyPr wrap="square" lIns="91440" tIns="45720" rIns="91440" bIns="45720" anchor="t">
            <a:spAutoFit/>
          </a:bodyPr>
          <a:lstStyle/>
          <a:p>
            <a:pPr marL="342900" indent="-342900" eaLnBrk="0" hangingPunct="0">
              <a:lnSpc>
                <a:spcPct val="95000"/>
              </a:lnSpc>
              <a:spcBef>
                <a:spcPct val="50000"/>
              </a:spcBef>
              <a:buClr>
                <a:srgbClr val="000000"/>
              </a:buClr>
              <a:buFont typeface="Arial" pitchFamily="34" charset="0"/>
              <a:buChar char="•"/>
            </a:pPr>
            <a:r>
              <a:rPr lang="en-US" sz="2400" b="1">
                <a:latin typeface="Calibri"/>
                <a:cs typeface="Arial"/>
              </a:rPr>
              <a:t>Usually works with one or more accomplices</a:t>
            </a:r>
            <a:endParaRPr lang="en-US" sz="2400" b="1">
              <a:latin typeface="Calibri"/>
              <a:ea typeface="Calibri"/>
              <a:cs typeface="Arial"/>
            </a:endParaRPr>
          </a:p>
          <a:p>
            <a:pPr marL="342900" indent="-342900" eaLnBrk="0" hangingPunct="0">
              <a:lnSpc>
                <a:spcPct val="95000"/>
              </a:lnSpc>
              <a:spcBef>
                <a:spcPct val="60000"/>
              </a:spcBef>
              <a:buClr>
                <a:srgbClr val="004C84"/>
              </a:buClr>
              <a:buFont typeface="Arial" charset="0"/>
              <a:buChar char="•"/>
            </a:pPr>
            <a:r>
              <a:rPr lang="en-US" sz="2400" b="1">
                <a:latin typeface="Calibri"/>
                <a:cs typeface="Arial"/>
              </a:rPr>
              <a:t>They are mobile and operate statewide and in neighboring states.</a:t>
            </a:r>
            <a:endParaRPr lang="en-US" sz="2400" b="1">
              <a:latin typeface="Calibri"/>
              <a:ea typeface="Calibri"/>
              <a:cs typeface="Arial"/>
            </a:endParaRPr>
          </a:p>
          <a:p>
            <a:pPr marL="342900" indent="-342900" eaLnBrk="0" hangingPunct="0">
              <a:lnSpc>
                <a:spcPct val="95000"/>
              </a:lnSpc>
              <a:spcBef>
                <a:spcPct val="50000"/>
              </a:spcBef>
              <a:buClr>
                <a:srgbClr val="000000"/>
              </a:buClr>
              <a:buFont typeface="Arial" pitchFamily="34" charset="0"/>
              <a:buChar char="•"/>
            </a:pPr>
            <a:r>
              <a:rPr lang="en-US" sz="2400" b="1">
                <a:latin typeface="Calibri"/>
                <a:cs typeface="Arial"/>
              </a:rPr>
              <a:t>Will target numerous stores in a single day</a:t>
            </a:r>
            <a:endParaRPr lang="en-US" sz="2400" b="1">
              <a:latin typeface="Calibri"/>
              <a:ea typeface="Calibri"/>
              <a:cs typeface="Arial"/>
            </a:endParaRPr>
          </a:p>
          <a:p>
            <a:pPr marL="342900" indent="-342900" eaLnBrk="0" hangingPunct="0">
              <a:lnSpc>
                <a:spcPct val="95000"/>
              </a:lnSpc>
              <a:spcBef>
                <a:spcPct val="50000"/>
              </a:spcBef>
              <a:buClr>
                <a:srgbClr val="000000"/>
              </a:buClr>
              <a:buFont typeface="Arial" pitchFamily="34" charset="0"/>
              <a:buChar char="•"/>
            </a:pPr>
            <a:r>
              <a:rPr lang="en-US" sz="2400" b="1">
                <a:latin typeface="Calibri"/>
                <a:cs typeface="Arial"/>
              </a:rPr>
              <a:t>Typically work for one or more fences to fill orders.  Boosting is a job!!</a:t>
            </a:r>
            <a:endParaRPr lang="en-US" sz="2400" b="1">
              <a:latin typeface="Calibri"/>
              <a:ea typeface="Calibri"/>
              <a:cs typeface="Arial"/>
            </a:endParaRPr>
          </a:p>
          <a:p>
            <a:pPr marL="342900" indent="-342900" eaLnBrk="0" hangingPunct="0">
              <a:lnSpc>
                <a:spcPct val="95000"/>
              </a:lnSpc>
              <a:spcBef>
                <a:spcPct val="60000"/>
              </a:spcBef>
              <a:buClr>
                <a:srgbClr val="004C84"/>
              </a:buClr>
              <a:buFont typeface="Arial" charset="0"/>
              <a:buChar char="•"/>
            </a:pPr>
            <a:r>
              <a:rPr lang="en-US" sz="2400" b="1">
                <a:latin typeface="Calibri"/>
                <a:cs typeface="Arial"/>
              </a:rPr>
              <a:t>Average Daily Loss = $2K-10K </a:t>
            </a:r>
            <a:endParaRPr lang="en-US" sz="2400" b="1">
              <a:latin typeface="Calibri"/>
              <a:ea typeface="Calibri"/>
              <a:cs typeface="Arial" charset="0"/>
            </a:endParaRPr>
          </a:p>
          <a:p>
            <a:pPr marL="342900" indent="-342900">
              <a:lnSpc>
                <a:spcPct val="95000"/>
              </a:lnSpc>
              <a:spcBef>
                <a:spcPct val="60000"/>
              </a:spcBef>
              <a:buClr>
                <a:srgbClr val="004C84"/>
              </a:buClr>
              <a:buFont typeface="Arial" charset="0"/>
              <a:buChar char="•"/>
            </a:pPr>
            <a:r>
              <a:rPr lang="en-US" sz="2400" b="1">
                <a:solidFill>
                  <a:srgbClr val="58595B"/>
                </a:solidFill>
                <a:latin typeface="Calibri"/>
                <a:ea typeface="Calibri"/>
                <a:cs typeface="Arial"/>
              </a:rPr>
              <a:t>Average YTD = $730,000 – 3,650,000</a:t>
            </a:r>
            <a:endParaRPr lang="en-US" sz="2400" b="1">
              <a:solidFill>
                <a:srgbClr val="58595B"/>
              </a:solidFill>
              <a:latin typeface="Calibri"/>
              <a:ea typeface="Calibri"/>
              <a:cs typeface="Arial" charset="0"/>
            </a:endParaRPr>
          </a:p>
          <a:p>
            <a:pPr eaLnBrk="0" hangingPunct="0">
              <a:lnSpc>
                <a:spcPct val="95000"/>
              </a:lnSpc>
              <a:spcBef>
                <a:spcPct val="60000"/>
              </a:spcBef>
              <a:buClr>
                <a:srgbClr val="004C84"/>
              </a:buClr>
              <a:buFont typeface="Arial" charset="0"/>
              <a:buChar char="•"/>
            </a:pPr>
            <a:endParaRPr lang="en-US">
              <a:solidFill>
                <a:srgbClr val="000000"/>
              </a:solidFill>
              <a:latin typeface="Calibri"/>
              <a:ea typeface="Calibri"/>
              <a:cs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0629"/>
            <a:ext cx="535305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52847" y="3323889"/>
            <a:ext cx="2245822" cy="369332"/>
          </a:xfrm>
          <a:prstGeom prst="rect">
            <a:avLst/>
          </a:prstGeom>
        </p:spPr>
        <p:txBody>
          <a:bodyPr wrap="square">
            <a:spAutoFit/>
          </a:bodyPr>
          <a:lstStyle/>
          <a:p>
            <a:r>
              <a:rPr lang="en-US" b="1">
                <a:solidFill>
                  <a:prstClr val="black"/>
                </a:solidFill>
                <a:latin typeface="Calibri"/>
              </a:rPr>
              <a:t>MID-LEVEL BOOSTER</a:t>
            </a:r>
          </a:p>
        </p:txBody>
      </p:sp>
      <p:sp>
        <p:nvSpPr>
          <p:cNvPr id="8" name="Rectangle 7"/>
          <p:cNvSpPr/>
          <p:nvPr/>
        </p:nvSpPr>
        <p:spPr>
          <a:xfrm>
            <a:off x="878813" y="416620"/>
            <a:ext cx="3309688" cy="523220"/>
          </a:xfrm>
          <a:prstGeom prst="rect">
            <a:avLst/>
          </a:prstGeom>
        </p:spPr>
        <p:txBody>
          <a:bodyPr wrap="none">
            <a:spAutoFit/>
          </a:bodyPr>
          <a:lstStyle/>
          <a:p>
            <a:pPr algn="ctr"/>
            <a:r>
              <a:rPr lang="en-US" sz="2800" b="1">
                <a:solidFill>
                  <a:schemeClr val="bg1"/>
                </a:solidFill>
                <a:latin typeface="Calibri"/>
              </a:rPr>
              <a:t>MID-LEVEL BOOSTER</a:t>
            </a:r>
          </a:p>
        </p:txBody>
      </p:sp>
      <p:sp>
        <p:nvSpPr>
          <p:cNvPr id="9" name="Rectangle 8"/>
          <p:cNvSpPr/>
          <p:nvPr/>
        </p:nvSpPr>
        <p:spPr>
          <a:xfrm>
            <a:off x="1828454" y="4557122"/>
            <a:ext cx="2243371" cy="369332"/>
          </a:xfrm>
          <a:prstGeom prst="rect">
            <a:avLst/>
          </a:prstGeom>
        </p:spPr>
        <p:txBody>
          <a:bodyPr wrap="none">
            <a:spAutoFit/>
          </a:bodyPr>
          <a:lstStyle/>
          <a:p>
            <a:r>
              <a:rPr lang="en-US" b="1">
                <a:solidFill>
                  <a:prstClr val="black"/>
                </a:solidFill>
                <a:latin typeface="Calibri"/>
              </a:rPr>
              <a:t>LOW-LEVEL BOOSTER</a:t>
            </a:r>
          </a:p>
        </p:txBody>
      </p:sp>
    </p:spTree>
    <p:extLst>
      <p:ext uri="{BB962C8B-B14F-4D97-AF65-F5344CB8AC3E}">
        <p14:creationId xmlns:p14="http://schemas.microsoft.com/office/powerpoint/2010/main" val="292115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189556" y="365497"/>
            <a:ext cx="6729351" cy="524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eaLnBrk="0" hangingPunct="0">
              <a:lnSpc>
                <a:spcPct val="95000"/>
              </a:lnSpc>
              <a:spcBef>
                <a:spcPct val="60000"/>
              </a:spcBef>
              <a:buClr>
                <a:srgbClr val="004C84"/>
              </a:buClr>
              <a:buFont typeface="Arial" panose="020B0604020202020204" pitchFamily="34" charset="0"/>
              <a:buChar char="•"/>
            </a:pPr>
            <a:r>
              <a:rPr lang="en-US" sz="2400" b="1">
                <a:latin typeface="Calibri"/>
                <a:ea typeface="Calibri"/>
                <a:cs typeface="Arial"/>
              </a:rPr>
              <a:t>Operate in large geographic areas as part of a structured group.</a:t>
            </a:r>
          </a:p>
          <a:p>
            <a:pPr marL="342900" indent="-342900" eaLnBrk="0" hangingPunct="0">
              <a:lnSpc>
                <a:spcPct val="90000"/>
              </a:lnSpc>
              <a:spcBef>
                <a:spcPct val="50000"/>
              </a:spcBef>
              <a:buClr>
                <a:srgbClr val="000000"/>
              </a:buClr>
              <a:buFont typeface="Arial" pitchFamily="34" charset="0"/>
              <a:buChar char="•"/>
            </a:pPr>
            <a:r>
              <a:rPr lang="en-US" sz="2400" b="1">
                <a:latin typeface="Calibri"/>
                <a:ea typeface="Calibri"/>
                <a:cs typeface="Arial"/>
              </a:rPr>
              <a:t>Will target countless stores daily and will travel for several weeks at a time.</a:t>
            </a:r>
          </a:p>
          <a:p>
            <a:pPr marL="342900" indent="-342900" eaLnBrk="0" hangingPunct="0">
              <a:lnSpc>
                <a:spcPct val="90000"/>
              </a:lnSpc>
              <a:spcBef>
                <a:spcPct val="50000"/>
              </a:spcBef>
              <a:buClr>
                <a:srgbClr val="000000"/>
              </a:buClr>
              <a:buFont typeface="Arial" pitchFamily="34" charset="0"/>
              <a:buChar char="•"/>
            </a:pPr>
            <a:r>
              <a:rPr lang="en-US" sz="2400" b="1">
                <a:latin typeface="Calibri"/>
                <a:ea typeface="Calibri"/>
                <a:cs typeface="Arial"/>
              </a:rPr>
              <a:t>Typically consolidate product in motel rooms to prepare the product for shipment to the fence</a:t>
            </a:r>
          </a:p>
          <a:p>
            <a:pPr marL="342900" indent="-342900" eaLnBrk="0" hangingPunct="0">
              <a:lnSpc>
                <a:spcPct val="90000"/>
              </a:lnSpc>
              <a:spcBef>
                <a:spcPct val="50000"/>
              </a:spcBef>
              <a:buClr>
                <a:srgbClr val="000000"/>
              </a:buClr>
              <a:buFont typeface="Arial" pitchFamily="34" charset="0"/>
              <a:buChar char="•"/>
            </a:pPr>
            <a:r>
              <a:rPr lang="en-US" sz="2400" b="1">
                <a:latin typeface="Calibri"/>
                <a:ea typeface="Calibri"/>
                <a:cs typeface="Arial"/>
              </a:rPr>
              <a:t>Affiliated with other groups all working for the same fence to move large amounts of stolen goods</a:t>
            </a:r>
          </a:p>
          <a:p>
            <a:pPr marL="342900" indent="-342900" eaLnBrk="0" hangingPunct="0">
              <a:lnSpc>
                <a:spcPct val="95000"/>
              </a:lnSpc>
              <a:spcBef>
                <a:spcPct val="60000"/>
              </a:spcBef>
              <a:buClr>
                <a:srgbClr val="004C84"/>
              </a:buClr>
              <a:buFont typeface="Arial" charset="0"/>
              <a:buChar char="•"/>
            </a:pPr>
            <a:r>
              <a:rPr lang="en-US" sz="2400" b="1">
                <a:latin typeface="Calibri"/>
                <a:ea typeface="Calibri"/>
                <a:cs typeface="Arial"/>
              </a:rPr>
              <a:t>Average Daily Loss = $10K-40K </a:t>
            </a:r>
            <a:endParaRPr lang="en-US" sz="2400" b="1">
              <a:ea typeface="Calibri"/>
              <a:cs typeface="Arial" charset="0"/>
            </a:endParaRPr>
          </a:p>
          <a:p>
            <a:pPr marL="342900" indent="-342900">
              <a:lnSpc>
                <a:spcPct val="95000"/>
              </a:lnSpc>
              <a:spcBef>
                <a:spcPct val="60000"/>
              </a:spcBef>
              <a:buClr>
                <a:srgbClr val="004C84"/>
              </a:buClr>
              <a:buFont typeface="Arial" charset="0"/>
              <a:buChar char="•"/>
            </a:pPr>
            <a:r>
              <a:rPr lang="en-US" sz="2400" b="1">
                <a:solidFill>
                  <a:srgbClr val="58595B"/>
                </a:solidFill>
                <a:latin typeface="Calibri"/>
                <a:ea typeface="Calibri"/>
                <a:cs typeface="Arial"/>
              </a:rPr>
              <a:t>Average YTD =  $3 Million +</a:t>
            </a:r>
            <a:endParaRPr lang="en-US" sz="2400" b="1">
              <a:solidFill>
                <a:srgbClr val="58595B"/>
              </a:solidFill>
              <a:ea typeface="Calibri"/>
              <a:cs typeface="Arial" charset="0"/>
            </a:endParaRPr>
          </a:p>
          <a:p>
            <a:pPr eaLnBrk="0" hangingPunct="0">
              <a:lnSpc>
                <a:spcPct val="95000"/>
              </a:lnSpc>
              <a:spcBef>
                <a:spcPct val="60000"/>
              </a:spcBef>
              <a:buClr>
                <a:srgbClr val="004C84"/>
              </a:buClr>
              <a:buFont typeface="Arial" charset="0"/>
              <a:buChar char="•"/>
            </a:pPr>
            <a:endParaRPr lang="en-US" b="1">
              <a:solidFill>
                <a:srgbClr val="000000"/>
              </a:solidFill>
              <a:ea typeface="Calibri" pitchFamily="34"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394" y="1151313"/>
            <a:ext cx="5351174" cy="535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95581" y="4598644"/>
            <a:ext cx="2224199" cy="369332"/>
          </a:xfrm>
          <a:prstGeom prst="rect">
            <a:avLst/>
          </a:prstGeom>
          <a:noFill/>
        </p:spPr>
        <p:txBody>
          <a:bodyPr wrap="none" rtlCol="0">
            <a:spAutoFit/>
          </a:bodyPr>
          <a:lstStyle/>
          <a:p>
            <a:r>
              <a:rPr lang="en-US" b="1">
                <a:solidFill>
                  <a:prstClr val="black"/>
                </a:solidFill>
                <a:latin typeface="Calibri"/>
              </a:rPr>
              <a:t>LOW-LEVEL BOOSTER</a:t>
            </a:r>
          </a:p>
        </p:txBody>
      </p:sp>
      <p:sp>
        <p:nvSpPr>
          <p:cNvPr id="7" name="TextBox 6"/>
          <p:cNvSpPr txBox="1"/>
          <p:nvPr/>
        </p:nvSpPr>
        <p:spPr>
          <a:xfrm>
            <a:off x="1595581" y="3218730"/>
            <a:ext cx="1957202" cy="338554"/>
          </a:xfrm>
          <a:prstGeom prst="rect">
            <a:avLst/>
          </a:prstGeom>
          <a:noFill/>
        </p:spPr>
        <p:txBody>
          <a:bodyPr wrap="none" rtlCol="0">
            <a:spAutoFit/>
          </a:bodyPr>
          <a:lstStyle/>
          <a:p>
            <a:r>
              <a:rPr lang="en-US" sz="1600" b="1">
                <a:solidFill>
                  <a:prstClr val="black"/>
                </a:solidFill>
                <a:latin typeface="Calibri"/>
              </a:rPr>
              <a:t>MID-LEVEL BOOSTER</a:t>
            </a:r>
          </a:p>
        </p:txBody>
      </p:sp>
      <p:sp>
        <p:nvSpPr>
          <p:cNvPr id="8" name="TextBox 7"/>
          <p:cNvSpPr txBox="1"/>
          <p:nvPr/>
        </p:nvSpPr>
        <p:spPr>
          <a:xfrm>
            <a:off x="1922808" y="2005553"/>
            <a:ext cx="939681" cy="461665"/>
          </a:xfrm>
          <a:prstGeom prst="rect">
            <a:avLst/>
          </a:prstGeom>
          <a:noFill/>
        </p:spPr>
        <p:txBody>
          <a:bodyPr wrap="none" rtlCol="0">
            <a:spAutoFit/>
          </a:bodyPr>
          <a:lstStyle/>
          <a:p>
            <a:pPr algn="ctr"/>
            <a:r>
              <a:rPr lang="en-US" sz="1200" b="1">
                <a:solidFill>
                  <a:prstClr val="black"/>
                </a:solidFill>
                <a:latin typeface="Calibri"/>
              </a:rPr>
              <a:t>HIGH-LEVEL</a:t>
            </a:r>
          </a:p>
          <a:p>
            <a:pPr algn="ctr"/>
            <a:r>
              <a:rPr lang="en-US" sz="1200" b="1">
                <a:solidFill>
                  <a:prstClr val="black"/>
                </a:solidFill>
                <a:latin typeface="Calibri"/>
              </a:rPr>
              <a:t>BOOSTER</a:t>
            </a:r>
          </a:p>
        </p:txBody>
      </p:sp>
      <p:sp>
        <p:nvSpPr>
          <p:cNvPr id="9" name="TextBox 8"/>
          <p:cNvSpPr txBox="1"/>
          <p:nvPr/>
        </p:nvSpPr>
        <p:spPr>
          <a:xfrm>
            <a:off x="741841" y="369023"/>
            <a:ext cx="3398366" cy="523220"/>
          </a:xfrm>
          <a:prstGeom prst="rect">
            <a:avLst/>
          </a:prstGeom>
          <a:noFill/>
        </p:spPr>
        <p:txBody>
          <a:bodyPr wrap="none" rtlCol="0">
            <a:spAutoFit/>
          </a:bodyPr>
          <a:lstStyle/>
          <a:p>
            <a:r>
              <a:rPr lang="en-US" sz="2800" b="1">
                <a:solidFill>
                  <a:schemeClr val="bg1"/>
                </a:solidFill>
                <a:latin typeface="Calibri"/>
              </a:rPr>
              <a:t>HIGH LEVEL BOOSTER</a:t>
            </a:r>
          </a:p>
        </p:txBody>
      </p:sp>
    </p:spTree>
    <p:extLst>
      <p:ext uri="{BB962C8B-B14F-4D97-AF65-F5344CB8AC3E}">
        <p14:creationId xmlns:p14="http://schemas.microsoft.com/office/powerpoint/2010/main" val="697776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A4184A9-BBA6-6E25-B7E8-FD65C91E7D49}"/>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pPr algn="ctr" defTabSz="914400"/>
            <a:r>
              <a:rPr lang="en-US" sz="2500">
                <a:solidFill>
                  <a:schemeClr val="tx1"/>
                </a:solidFill>
                <a:latin typeface="+mj-lt"/>
                <a:ea typeface="+mj-ea"/>
                <a:cs typeface="+mj-cs"/>
              </a:rPr>
              <a:t> </a:t>
            </a:r>
            <a:br>
              <a:rPr lang="en-US" sz="2500">
                <a:latin typeface="+mj-lt"/>
                <a:ea typeface="+mj-ea"/>
                <a:cs typeface="+mj-cs"/>
              </a:rPr>
            </a:br>
            <a:r>
              <a:rPr lang="en-US" sz="2500">
                <a:solidFill>
                  <a:schemeClr val="tx1"/>
                </a:solidFill>
                <a:latin typeface="+mj-lt"/>
                <a:ea typeface="+mj-ea"/>
                <a:cs typeface="+mj-cs"/>
              </a:rPr>
              <a:t>National Retail Federation Security Survey</a:t>
            </a: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able&#10;&#10;Description automatically generated">
            <a:extLst>
              <a:ext uri="{FF2B5EF4-FFF2-40B4-BE49-F238E27FC236}">
                <a16:creationId xmlns:a16="http://schemas.microsoft.com/office/drawing/2014/main" id="{EFC4CC7B-7F92-F4D4-876A-D96BCCDF4882}"/>
              </a:ext>
            </a:extLst>
          </p:cNvPr>
          <p:cNvPicPr>
            <a:picLocks noChangeAspect="1"/>
          </p:cNvPicPr>
          <p:nvPr/>
        </p:nvPicPr>
        <p:blipFill rotWithShape="1">
          <a:blip r:embed="rId2"/>
          <a:srcRect r="2054" b="11482"/>
          <a:stretch/>
        </p:blipFill>
        <p:spPr>
          <a:xfrm>
            <a:off x="5684711" y="516045"/>
            <a:ext cx="5959483" cy="5833484"/>
          </a:xfrm>
          <a:prstGeom prst="rect">
            <a:avLst/>
          </a:prstGeom>
        </p:spPr>
      </p:pic>
      <p:pic>
        <p:nvPicPr>
          <p:cNvPr id="7" name="Picture 7" descr="Timeline&#10;&#10;Description automatically generated">
            <a:extLst>
              <a:ext uri="{FF2B5EF4-FFF2-40B4-BE49-F238E27FC236}">
                <a16:creationId xmlns:a16="http://schemas.microsoft.com/office/drawing/2014/main" id="{B89FA6C8-02C0-DA3F-DE7B-F132C25C4335}"/>
              </a:ext>
            </a:extLst>
          </p:cNvPr>
          <p:cNvPicPr>
            <a:picLocks noChangeAspect="1"/>
          </p:cNvPicPr>
          <p:nvPr/>
        </p:nvPicPr>
        <p:blipFill>
          <a:blip r:embed="rId3"/>
          <a:stretch>
            <a:fillRect/>
          </a:stretch>
        </p:blipFill>
        <p:spPr>
          <a:xfrm>
            <a:off x="269631" y="2340843"/>
            <a:ext cx="5263660" cy="3719852"/>
          </a:xfrm>
          <a:prstGeom prst="rect">
            <a:avLst/>
          </a:prstGeom>
        </p:spPr>
      </p:pic>
    </p:spTree>
    <p:extLst>
      <p:ext uri="{BB962C8B-B14F-4D97-AF65-F5344CB8AC3E}">
        <p14:creationId xmlns:p14="http://schemas.microsoft.com/office/powerpoint/2010/main" val="416928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E36309B5-815F-8996-2D83-DFAFAA999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736" y="525943"/>
            <a:ext cx="5403005" cy="6169250"/>
          </a:xfrm>
          <a:prstGeom prst="rect">
            <a:avLst/>
          </a:prstGeom>
        </p:spPr>
      </p:pic>
      <p:sp>
        <p:nvSpPr>
          <p:cNvPr id="13" name="Rectangle 12">
            <a:extLst>
              <a:ext uri="{FF2B5EF4-FFF2-40B4-BE49-F238E27FC236}">
                <a16:creationId xmlns:a16="http://schemas.microsoft.com/office/drawing/2014/main" id="{44352B04-3A81-CD11-15B2-E24F7AC9674B}"/>
              </a:ext>
            </a:extLst>
          </p:cNvPr>
          <p:cNvSpPr/>
          <p:nvPr/>
        </p:nvSpPr>
        <p:spPr>
          <a:xfrm>
            <a:off x="3727703" y="971386"/>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NORTHERN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15" name="Rectangle 14">
            <a:extLst>
              <a:ext uri="{FF2B5EF4-FFF2-40B4-BE49-F238E27FC236}">
                <a16:creationId xmlns:a16="http://schemas.microsoft.com/office/drawing/2014/main" id="{15224D71-D8D9-097E-36FD-9D33053EB9E6}"/>
              </a:ext>
            </a:extLst>
          </p:cNvPr>
          <p:cNvSpPr/>
          <p:nvPr/>
        </p:nvSpPr>
        <p:spPr>
          <a:xfrm>
            <a:off x="4923412" y="5486235"/>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SOUTHERN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16" name="Rectangle 15">
            <a:extLst>
              <a:ext uri="{FF2B5EF4-FFF2-40B4-BE49-F238E27FC236}">
                <a16:creationId xmlns:a16="http://schemas.microsoft.com/office/drawing/2014/main" id="{AF7AA2DF-5D75-5ECA-E4F9-CD40D4D21E9C}"/>
              </a:ext>
            </a:extLst>
          </p:cNvPr>
          <p:cNvSpPr/>
          <p:nvPr/>
        </p:nvSpPr>
        <p:spPr>
          <a:xfrm>
            <a:off x="6540360" y="4410687"/>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17" name="Rectangle 16">
            <a:extLst>
              <a:ext uri="{FF2B5EF4-FFF2-40B4-BE49-F238E27FC236}">
                <a16:creationId xmlns:a16="http://schemas.microsoft.com/office/drawing/2014/main" id="{E1E05D34-18F0-9C8F-26A7-BA43CA3A2EA0}"/>
              </a:ext>
            </a:extLst>
          </p:cNvPr>
          <p:cNvSpPr/>
          <p:nvPr/>
        </p:nvSpPr>
        <p:spPr>
          <a:xfrm>
            <a:off x="4858251" y="3367978"/>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CENTRAL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18" name="Rectangle 17">
            <a:extLst>
              <a:ext uri="{FF2B5EF4-FFF2-40B4-BE49-F238E27FC236}">
                <a16:creationId xmlns:a16="http://schemas.microsoft.com/office/drawing/2014/main" id="{4B2098F8-1263-9986-7D20-4260630C1D8F}"/>
              </a:ext>
            </a:extLst>
          </p:cNvPr>
          <p:cNvSpPr/>
          <p:nvPr/>
        </p:nvSpPr>
        <p:spPr>
          <a:xfrm>
            <a:off x="2797916" y="3020091"/>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GOLDEN GATE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19" name="Rectangle 18">
            <a:extLst>
              <a:ext uri="{FF2B5EF4-FFF2-40B4-BE49-F238E27FC236}">
                <a16:creationId xmlns:a16="http://schemas.microsoft.com/office/drawing/2014/main" id="{01AD1462-A0FB-26A1-4B0E-B4DC0C9B8A91}"/>
              </a:ext>
            </a:extLst>
          </p:cNvPr>
          <p:cNvSpPr/>
          <p:nvPr/>
        </p:nvSpPr>
        <p:spPr>
          <a:xfrm>
            <a:off x="4166491" y="2012007"/>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VALLEY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20" name="Rectangle 19">
            <a:extLst>
              <a:ext uri="{FF2B5EF4-FFF2-40B4-BE49-F238E27FC236}">
                <a16:creationId xmlns:a16="http://schemas.microsoft.com/office/drawing/2014/main" id="{C2399A0C-2C0A-A388-8A06-5FCFDC290772}"/>
              </a:ext>
            </a:extLst>
          </p:cNvPr>
          <p:cNvSpPr/>
          <p:nvPr/>
        </p:nvSpPr>
        <p:spPr>
          <a:xfrm>
            <a:off x="6905590" y="5747282"/>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21" name="Rectangle 20">
            <a:extLst>
              <a:ext uri="{FF2B5EF4-FFF2-40B4-BE49-F238E27FC236}">
                <a16:creationId xmlns:a16="http://schemas.microsoft.com/office/drawing/2014/main" id="{F063C8DD-3FF4-DFE5-FEBD-F8F892908705}"/>
              </a:ext>
            </a:extLst>
          </p:cNvPr>
          <p:cNvSpPr/>
          <p:nvPr/>
        </p:nvSpPr>
        <p:spPr>
          <a:xfrm>
            <a:off x="3671851" y="4246042"/>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COASTAL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DIVISION</a:t>
            </a:r>
          </a:p>
        </p:txBody>
      </p:sp>
      <p:sp>
        <p:nvSpPr>
          <p:cNvPr id="22" name="Rectangle 21">
            <a:extLst>
              <a:ext uri="{FF2B5EF4-FFF2-40B4-BE49-F238E27FC236}">
                <a16:creationId xmlns:a16="http://schemas.microsoft.com/office/drawing/2014/main" id="{7D8AFBDA-CE64-9470-9824-AD8D987B2374}"/>
              </a:ext>
            </a:extLst>
          </p:cNvPr>
          <p:cNvSpPr/>
          <p:nvPr/>
        </p:nvSpPr>
        <p:spPr>
          <a:xfrm>
            <a:off x="5337009" y="2104018"/>
            <a:ext cx="144406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CAPITOL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DIVISION</a:t>
            </a:r>
          </a:p>
        </p:txBody>
      </p:sp>
      <p:pic>
        <p:nvPicPr>
          <p:cNvPr id="28" name="Picture 27" descr="A picture containing text, sign, queen, picture frame&#10;&#10;Description automatically generated">
            <a:extLst>
              <a:ext uri="{FF2B5EF4-FFF2-40B4-BE49-F238E27FC236}">
                <a16:creationId xmlns:a16="http://schemas.microsoft.com/office/drawing/2014/main" id="{AFCFBD0E-0B8B-6EE1-B687-DB358765D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5916" y="2569465"/>
            <a:ext cx="365871" cy="357508"/>
          </a:xfrm>
          <a:prstGeom prst="rect">
            <a:avLst/>
          </a:prstGeom>
        </p:spPr>
      </p:pic>
      <p:pic>
        <p:nvPicPr>
          <p:cNvPr id="29" name="Picture 28">
            <a:extLst>
              <a:ext uri="{FF2B5EF4-FFF2-40B4-BE49-F238E27FC236}">
                <a16:creationId xmlns:a16="http://schemas.microsoft.com/office/drawing/2014/main" id="{57906C67-53F7-705C-1A36-C2AF0BC6276F}"/>
              </a:ext>
            </a:extLst>
          </p:cNvPr>
          <p:cNvPicPr>
            <a:picLocks noChangeAspect="1"/>
          </p:cNvPicPr>
          <p:nvPr/>
        </p:nvPicPr>
        <p:blipFill>
          <a:blip r:embed="rId4"/>
          <a:stretch>
            <a:fillRect/>
          </a:stretch>
        </p:blipFill>
        <p:spPr>
          <a:xfrm>
            <a:off x="8584237" y="971386"/>
            <a:ext cx="1359526" cy="1335140"/>
          </a:xfrm>
          <a:prstGeom prst="rect">
            <a:avLst/>
          </a:prstGeom>
        </p:spPr>
      </p:pic>
      <p:sp>
        <p:nvSpPr>
          <p:cNvPr id="32" name="TextBox 31">
            <a:extLst>
              <a:ext uri="{FF2B5EF4-FFF2-40B4-BE49-F238E27FC236}">
                <a16:creationId xmlns:a16="http://schemas.microsoft.com/office/drawing/2014/main" id="{98EBEDAA-EEDF-4E52-72AA-DF0412D74AD2}"/>
              </a:ext>
            </a:extLst>
          </p:cNvPr>
          <p:cNvSpPr txBox="1"/>
          <p:nvPr/>
        </p:nvSpPr>
        <p:spPr>
          <a:xfrm>
            <a:off x="6801035" y="2480891"/>
            <a:ext cx="511493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solidFill>
                <a:effectLst>
                  <a:outerShdw blurRad="50800" dist="38100" dir="2700000" algn="tl" rotWithShape="0">
                    <a:prstClr val="black">
                      <a:alpha val="40000"/>
                    </a:prstClr>
                  </a:outerShdw>
                </a:effectLst>
                <a:uLnTx/>
                <a:uFillTx/>
                <a:latin typeface="Calibri" panose="020F0502020204030204"/>
                <a:ea typeface="+mn-ea"/>
                <a:cs typeface="+mn-cs"/>
              </a:rPr>
              <a:t>CHP REGIONAL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solidFill>
                <a:effectLst>
                  <a:outerShdw blurRad="50800" dist="38100" dir="2700000" algn="tl" rotWithShape="0">
                    <a:prstClr val="black">
                      <a:alpha val="40000"/>
                    </a:prstClr>
                  </a:outerShdw>
                </a:effectLst>
                <a:uLnTx/>
                <a:uFillTx/>
                <a:latin typeface="Calibri" panose="020F0502020204030204"/>
                <a:ea typeface="+mn-ea"/>
                <a:cs typeface="+mn-cs"/>
              </a:rPr>
              <a:t>DIVISIONS</a:t>
            </a:r>
          </a:p>
        </p:txBody>
      </p:sp>
    </p:spTree>
    <p:extLst>
      <p:ext uri="{BB962C8B-B14F-4D97-AF65-F5344CB8AC3E}">
        <p14:creationId xmlns:p14="http://schemas.microsoft.com/office/powerpoint/2010/main" val="2490516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33CC"/>
                </a:solidFill>
                <a:latin typeface="+mn-lt"/>
              </a:rPr>
              <a:t> </a:t>
            </a:r>
            <a:r>
              <a:rPr lang="en-US"/>
              <a:t>ORC Reseller Terminology</a:t>
            </a:r>
            <a:endParaRPr lang="en-US">
              <a:latin typeface="Source Sans Pro" panose="020B0503030403020204"/>
              <a:cs typeface="Calibri" panose="020F0502020204030204" pitchFamily="34" charset="0"/>
            </a:endParaRPr>
          </a:p>
        </p:txBody>
      </p:sp>
      <p:sp>
        <p:nvSpPr>
          <p:cNvPr id="3" name="Rectangle 2"/>
          <p:cNvSpPr/>
          <p:nvPr/>
        </p:nvSpPr>
        <p:spPr>
          <a:xfrm>
            <a:off x="3048000" y="1299403"/>
            <a:ext cx="6096000" cy="1015663"/>
          </a:xfrm>
          <a:prstGeom prst="rect">
            <a:avLst/>
          </a:prstGeom>
        </p:spPr>
        <p:txBody>
          <a:bodyPr>
            <a:spAutoFit/>
          </a:bodyPr>
          <a:lstStyle/>
          <a:p>
            <a:pPr algn="just" defTabSz="1219170">
              <a:spcAft>
                <a:spcPts val="0"/>
              </a:spcAft>
              <a:defRPr/>
            </a:pPr>
            <a:r>
              <a:rPr lang="en-US" altLang="en-US" sz="2400" b="1" kern="0">
                <a:solidFill>
                  <a:srgbClr val="0000FF"/>
                </a:solidFill>
                <a:latin typeface="Calibri" panose="020F0502020204030204" pitchFamily="34" charset="0"/>
                <a:cs typeface="Calibri" panose="020F0502020204030204" pitchFamily="34" charset="0"/>
              </a:rPr>
              <a:t>Fence</a:t>
            </a:r>
          </a:p>
          <a:p>
            <a:pPr algn="just" defTabSz="1219170">
              <a:spcAft>
                <a:spcPts val="0"/>
              </a:spcAft>
              <a:defRPr/>
            </a:pPr>
            <a:r>
              <a:rPr lang="en-US" altLang="en-US" kern="0">
                <a:solidFill>
                  <a:srgbClr val="000000"/>
                </a:solidFill>
                <a:latin typeface="Calibri" panose="020F0502020204030204" pitchFamily="34" charset="0"/>
                <a:cs typeface="Calibri" panose="020F0502020204030204" pitchFamily="34" charset="0"/>
              </a:rPr>
              <a:t>An individual who knowingly and routinely purchases stolen merchandise</a:t>
            </a:r>
            <a:r>
              <a:rPr lang="en-US" altLang="en-US" kern="0">
                <a:solidFill>
                  <a:srgbClr val="56A0D3">
                    <a:lumMod val="75000"/>
                  </a:srgbClr>
                </a:solidFill>
                <a:latin typeface="Calibri" panose="020F0502020204030204" pitchFamily="34" charset="0"/>
                <a:cs typeface="Calibri" panose="020F0502020204030204" pitchFamily="34" charset="0"/>
              </a:rPr>
              <a:t>.</a:t>
            </a:r>
          </a:p>
        </p:txBody>
      </p:sp>
      <p:pic>
        <p:nvPicPr>
          <p:cNvPr id="5" name="Picture 4" descr="Pineland Farm Fence | A fence along one of the roads 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737928"/>
            <a:ext cx="5481637" cy="3654425"/>
          </a:xfrm>
          <a:prstGeom prst="rect">
            <a:avLst/>
          </a:prstGeom>
        </p:spPr>
      </p:pic>
    </p:spTree>
    <p:extLst>
      <p:ext uri="{BB962C8B-B14F-4D97-AF65-F5344CB8AC3E}">
        <p14:creationId xmlns:p14="http://schemas.microsoft.com/office/powerpoint/2010/main" val="126555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3615" y="1110444"/>
            <a:ext cx="5578928" cy="4635115"/>
          </a:xfrm>
          <a:prstGeom prst="rect">
            <a:avLst/>
          </a:prstGeom>
        </p:spPr>
        <p:txBody>
          <a:bodyPr wrap="square" lIns="91440" tIns="45720" rIns="91440" bIns="45720" anchor="t">
            <a:spAutoFit/>
          </a:bodyPr>
          <a:lstStyle/>
          <a:p>
            <a:pPr marL="342900" indent="-342900" eaLnBrk="0" hangingPunct="0">
              <a:lnSpc>
                <a:spcPct val="90000"/>
              </a:lnSpc>
              <a:spcBef>
                <a:spcPct val="60000"/>
              </a:spcBef>
              <a:buClr>
                <a:srgbClr val="004C84"/>
              </a:buClr>
              <a:buFont typeface="Arial" pitchFamily="34" charset="0"/>
              <a:buChar char="•"/>
            </a:pPr>
            <a:r>
              <a:rPr lang="en-US" sz="2400" b="1">
                <a:latin typeface="Calibri"/>
                <a:ea typeface="ＭＳ Ｐゴシック"/>
                <a:cs typeface="Calibri"/>
              </a:rPr>
              <a:t>Usually operates out of a small business– grocery store, gas station, pawn shop, etc.</a:t>
            </a:r>
          </a:p>
          <a:p>
            <a:pPr marL="342900" indent="-342900" eaLnBrk="0" hangingPunct="0">
              <a:lnSpc>
                <a:spcPct val="90000"/>
              </a:lnSpc>
              <a:spcBef>
                <a:spcPct val="60000"/>
              </a:spcBef>
              <a:buClr>
                <a:srgbClr val="004C84"/>
              </a:buClr>
              <a:buFont typeface="Arial" pitchFamily="34" charset="0"/>
              <a:buChar char="•"/>
            </a:pPr>
            <a:r>
              <a:rPr lang="en-US" sz="2400" b="1">
                <a:latin typeface="Calibri"/>
                <a:ea typeface="ＭＳ Ｐゴシック"/>
                <a:cs typeface="Calibri"/>
              </a:rPr>
              <a:t>Purchase stolen goods from Low Level &amp; Mid-Level Boosters daily.</a:t>
            </a:r>
          </a:p>
          <a:p>
            <a:pPr marL="342900" indent="-342900" eaLnBrk="0" hangingPunct="0">
              <a:lnSpc>
                <a:spcPct val="90000"/>
              </a:lnSpc>
              <a:spcBef>
                <a:spcPct val="60000"/>
              </a:spcBef>
              <a:buClr>
                <a:srgbClr val="004C84"/>
              </a:buClr>
              <a:buFont typeface="Arial" pitchFamily="34" charset="0"/>
              <a:buChar char="•"/>
            </a:pPr>
            <a:r>
              <a:rPr lang="en-US" sz="2400" b="1">
                <a:latin typeface="Calibri"/>
                <a:ea typeface="ＭＳ Ｐゴシック"/>
                <a:cs typeface="Calibri"/>
              </a:rPr>
              <a:t>May recruit and train boosters</a:t>
            </a:r>
          </a:p>
          <a:p>
            <a:pPr marL="342900" indent="-342900" eaLnBrk="0" hangingPunct="0">
              <a:lnSpc>
                <a:spcPct val="90000"/>
              </a:lnSpc>
              <a:spcBef>
                <a:spcPct val="60000"/>
              </a:spcBef>
              <a:buClr>
                <a:srgbClr val="004C84"/>
              </a:buClr>
              <a:buFont typeface="Arial" pitchFamily="34" charset="0"/>
              <a:buChar char="•"/>
            </a:pPr>
            <a:r>
              <a:rPr lang="en-US" sz="2400" b="1">
                <a:latin typeface="Calibri"/>
                <a:ea typeface="ＭＳ Ｐゴシック"/>
                <a:cs typeface="Calibri"/>
              </a:rPr>
              <a:t>Will “clean product” (remove labels)</a:t>
            </a:r>
          </a:p>
          <a:p>
            <a:pPr marL="342900" indent="-342900" eaLnBrk="0" hangingPunct="0">
              <a:lnSpc>
                <a:spcPct val="90000"/>
              </a:lnSpc>
              <a:spcBef>
                <a:spcPct val="60000"/>
              </a:spcBef>
              <a:buClr>
                <a:srgbClr val="004C84"/>
              </a:buClr>
              <a:buFont typeface="Arial" pitchFamily="34" charset="0"/>
              <a:buChar char="•"/>
            </a:pPr>
            <a:r>
              <a:rPr lang="en-US" sz="2400" b="1">
                <a:latin typeface="Calibri"/>
                <a:ea typeface="ＭＳ Ｐゴシック"/>
                <a:cs typeface="Calibri"/>
              </a:rPr>
              <a:t>May sell some of the product at the primary business location or online.  Usually, will sell the product to a mid-level fence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39" y="1693334"/>
            <a:ext cx="512064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14200" y="4797615"/>
            <a:ext cx="1977977" cy="369332"/>
          </a:xfrm>
          <a:prstGeom prst="rect">
            <a:avLst/>
          </a:prstGeom>
        </p:spPr>
        <p:txBody>
          <a:bodyPr wrap="none">
            <a:spAutoFit/>
          </a:bodyPr>
          <a:lstStyle/>
          <a:p>
            <a:r>
              <a:rPr lang="en-US" b="1">
                <a:solidFill>
                  <a:prstClr val="black"/>
                </a:solidFill>
                <a:latin typeface="Calibri"/>
              </a:rPr>
              <a:t>LOW-LEVEL FENCE</a:t>
            </a:r>
          </a:p>
        </p:txBody>
      </p:sp>
      <p:sp>
        <p:nvSpPr>
          <p:cNvPr id="7" name="Rectangle 6"/>
          <p:cNvSpPr/>
          <p:nvPr/>
        </p:nvSpPr>
        <p:spPr>
          <a:xfrm>
            <a:off x="952838" y="482138"/>
            <a:ext cx="2876108" cy="523220"/>
          </a:xfrm>
          <a:prstGeom prst="rect">
            <a:avLst/>
          </a:prstGeom>
        </p:spPr>
        <p:txBody>
          <a:bodyPr wrap="none">
            <a:spAutoFit/>
          </a:bodyPr>
          <a:lstStyle/>
          <a:p>
            <a:pPr>
              <a:defRPr/>
            </a:pPr>
            <a:r>
              <a:rPr lang="en-US" sz="2800" b="1" kern="0">
                <a:solidFill>
                  <a:schemeClr val="bg1"/>
                </a:solidFill>
                <a:latin typeface="Calibri"/>
                <a:ea typeface="+mj-ea"/>
                <a:cs typeface="+mj-cs"/>
              </a:rPr>
              <a:t>LOW LEVEL FENCE</a:t>
            </a:r>
            <a:endParaRPr lang="en-US" b="1" kern="0">
              <a:solidFill>
                <a:schemeClr val="bg1"/>
              </a:solidFill>
            </a:endParaRPr>
          </a:p>
        </p:txBody>
      </p:sp>
    </p:spTree>
    <p:extLst>
      <p:ext uri="{BB962C8B-B14F-4D97-AF65-F5344CB8AC3E}">
        <p14:creationId xmlns:p14="http://schemas.microsoft.com/office/powerpoint/2010/main" val="174334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1327" y="2197332"/>
            <a:ext cx="4572000" cy="2825389"/>
          </a:xfrm>
          <a:prstGeom prst="rect">
            <a:avLst/>
          </a:prstGeom>
        </p:spPr>
        <p:txBody>
          <a:bodyPr>
            <a:spAutoFit/>
          </a:bodyPr>
          <a:lstStyle/>
          <a:p>
            <a:pPr marL="342900" indent="-342900" fontAlgn="base">
              <a:spcBef>
                <a:spcPct val="20000"/>
              </a:spcBef>
              <a:spcAft>
                <a:spcPct val="0"/>
              </a:spcAft>
              <a:buFont typeface="Arial" panose="020B0604020202020204" pitchFamily="34" charset="0"/>
              <a:buChar char="•"/>
            </a:pPr>
            <a:r>
              <a:rPr lang="en-US" sz="2400" b="1">
                <a:latin typeface="Calibri"/>
              </a:rPr>
              <a:t>Appears to be a legitimate business</a:t>
            </a:r>
          </a:p>
          <a:p>
            <a:pPr marL="342900" indent="-342900" fontAlgn="base">
              <a:spcBef>
                <a:spcPct val="20000"/>
              </a:spcBef>
              <a:spcAft>
                <a:spcPct val="0"/>
              </a:spcAft>
              <a:buFont typeface="Arial" panose="020B0604020202020204" pitchFamily="34" charset="0"/>
              <a:buChar char="•"/>
            </a:pPr>
            <a:r>
              <a:rPr lang="en-US" sz="2400" b="1">
                <a:latin typeface="Calibri"/>
              </a:rPr>
              <a:t>May have 100+ booster visits per day</a:t>
            </a:r>
          </a:p>
          <a:p>
            <a:pPr marL="342900" indent="-342900" fontAlgn="base">
              <a:spcBef>
                <a:spcPct val="20000"/>
              </a:spcBef>
              <a:spcAft>
                <a:spcPct val="0"/>
              </a:spcAft>
              <a:buFont typeface="Arial" panose="020B0604020202020204" pitchFamily="34" charset="0"/>
              <a:buChar char="•"/>
            </a:pPr>
            <a:r>
              <a:rPr lang="en-US" sz="2400" b="1">
                <a:latin typeface="Calibri"/>
              </a:rPr>
              <a:t>May move stolen product daily or weekly to Mid-Level Fence or at times a High Level Fence</a:t>
            </a:r>
          </a:p>
        </p:txBody>
      </p:sp>
      <p:sp>
        <p:nvSpPr>
          <p:cNvPr id="2" name="Title 1"/>
          <p:cNvSpPr>
            <a:spLocks noGrp="1"/>
          </p:cNvSpPr>
          <p:nvPr>
            <p:ph type="title"/>
          </p:nvPr>
        </p:nvSpPr>
        <p:spPr/>
        <p:txBody>
          <a:bodyPr/>
          <a:lstStyle/>
          <a:p>
            <a:r>
              <a:rPr lang="en-US"/>
              <a:t>Low-Level Fence Location</a:t>
            </a:r>
          </a:p>
        </p:txBody>
      </p:sp>
      <p:pic>
        <p:nvPicPr>
          <p:cNvPr id="3" name="Picture 2"/>
          <p:cNvPicPr>
            <a:picLocks noChangeAspect="1"/>
          </p:cNvPicPr>
          <p:nvPr/>
        </p:nvPicPr>
        <p:blipFill>
          <a:blip r:embed="rId2"/>
          <a:stretch>
            <a:fillRect/>
          </a:stretch>
        </p:blipFill>
        <p:spPr>
          <a:xfrm>
            <a:off x="5823851" y="2443431"/>
            <a:ext cx="5946392" cy="2333189"/>
          </a:xfrm>
          <a:prstGeom prst="rect">
            <a:avLst/>
          </a:prstGeom>
        </p:spPr>
      </p:pic>
    </p:spTree>
    <p:extLst>
      <p:ext uri="{BB962C8B-B14F-4D97-AF65-F5344CB8AC3E}">
        <p14:creationId xmlns:p14="http://schemas.microsoft.com/office/powerpoint/2010/main" val="291388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26314" y="831539"/>
            <a:ext cx="5406571" cy="5189113"/>
          </a:xfrm>
          <a:prstGeom prst="rect">
            <a:avLst/>
          </a:prstGeom>
        </p:spPr>
        <p:txBody>
          <a:bodyPr wrap="square" lIns="91440" tIns="45720" rIns="91440" bIns="45720" anchor="t">
            <a:spAutoFit/>
          </a:bodyPr>
          <a:lstStyle/>
          <a:p>
            <a:pPr marL="342900" indent="-342900" eaLnBrk="0" hangingPunct="0">
              <a:lnSpc>
                <a:spcPct val="95000"/>
              </a:lnSpc>
              <a:spcBef>
                <a:spcPct val="60000"/>
              </a:spcBef>
              <a:buClr>
                <a:srgbClr val="004C84"/>
              </a:buClr>
              <a:buFont typeface="Arial" pitchFamily="34" charset="0"/>
              <a:buChar char="•"/>
            </a:pPr>
            <a:r>
              <a:rPr lang="en-US" sz="2400" b="1">
                <a:latin typeface="Calibri"/>
                <a:cs typeface="Calibri"/>
              </a:rPr>
              <a:t>Purchases stolen goods from Low Level Fences and Low &amp; Mid-Level Boosters</a:t>
            </a:r>
          </a:p>
          <a:p>
            <a:pPr marL="342900" indent="-342900" eaLnBrk="0" hangingPunct="0">
              <a:lnSpc>
                <a:spcPct val="95000"/>
              </a:lnSpc>
              <a:spcBef>
                <a:spcPct val="60000"/>
              </a:spcBef>
              <a:buClr>
                <a:srgbClr val="004C84"/>
              </a:buClr>
              <a:buFont typeface="Arial" pitchFamily="34" charset="0"/>
              <a:buChar char="•"/>
            </a:pPr>
            <a:r>
              <a:rPr lang="en-US" sz="2400" b="1">
                <a:latin typeface="Calibri"/>
                <a:cs typeface="Calibri"/>
              </a:rPr>
              <a:t>May operate out of their residence, small business or warehouse</a:t>
            </a:r>
          </a:p>
          <a:p>
            <a:pPr marL="342900" indent="-342900" eaLnBrk="0" hangingPunct="0">
              <a:lnSpc>
                <a:spcPct val="95000"/>
              </a:lnSpc>
              <a:spcBef>
                <a:spcPct val="60000"/>
              </a:spcBef>
              <a:buClr>
                <a:srgbClr val="004C84"/>
              </a:buClr>
              <a:buFont typeface="Arial" pitchFamily="34" charset="0"/>
              <a:buChar char="•"/>
            </a:pPr>
            <a:r>
              <a:rPr lang="en-US" sz="2400" b="1">
                <a:latin typeface="Calibri"/>
                <a:ea typeface="Calibri"/>
                <a:cs typeface="Calibri"/>
              </a:rPr>
              <a:t>Usually re-sells the stolen goods to a High-Level Fence/Wholesaler or through e-commerce</a:t>
            </a:r>
          </a:p>
          <a:p>
            <a:pPr marL="342900" indent="-342900" eaLnBrk="0" hangingPunct="0">
              <a:lnSpc>
                <a:spcPct val="95000"/>
              </a:lnSpc>
              <a:spcBef>
                <a:spcPct val="60000"/>
              </a:spcBef>
              <a:buClr>
                <a:srgbClr val="004C84"/>
              </a:buClr>
              <a:buFont typeface="Arial" pitchFamily="34" charset="0"/>
              <a:buChar char="•"/>
            </a:pPr>
            <a:r>
              <a:rPr lang="en-US" sz="2400" b="1">
                <a:latin typeface="Calibri"/>
                <a:cs typeface="Calibri"/>
              </a:rPr>
              <a:t>Cleans and re-packs the stolen product</a:t>
            </a:r>
          </a:p>
          <a:p>
            <a:pPr marL="342900" indent="-342900" eaLnBrk="0" hangingPunct="0">
              <a:lnSpc>
                <a:spcPct val="95000"/>
              </a:lnSpc>
              <a:spcBef>
                <a:spcPct val="60000"/>
              </a:spcBef>
              <a:buClr>
                <a:srgbClr val="004C84"/>
              </a:buClr>
              <a:buFont typeface="Arial" pitchFamily="34" charset="0"/>
              <a:buChar char="•"/>
            </a:pPr>
            <a:r>
              <a:rPr lang="en-US" sz="2400" b="1">
                <a:latin typeface="Calibri"/>
                <a:cs typeface="Calibri"/>
              </a:rPr>
              <a:t>Money is often laundered to fund other illicit activities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46" y="1427545"/>
            <a:ext cx="5351174" cy="535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88375" y="4727488"/>
            <a:ext cx="1962845" cy="369332"/>
          </a:xfrm>
          <a:prstGeom prst="rect">
            <a:avLst/>
          </a:prstGeom>
        </p:spPr>
        <p:txBody>
          <a:bodyPr wrap="none">
            <a:spAutoFit/>
          </a:bodyPr>
          <a:lstStyle/>
          <a:p>
            <a:r>
              <a:rPr lang="en-US" b="1">
                <a:solidFill>
                  <a:prstClr val="black"/>
                </a:solidFill>
                <a:latin typeface="Calibri"/>
              </a:rPr>
              <a:t>LOW-LEVEL FENCE</a:t>
            </a:r>
          </a:p>
        </p:txBody>
      </p:sp>
      <p:sp>
        <p:nvSpPr>
          <p:cNvPr id="7" name="Rectangle 6"/>
          <p:cNvSpPr/>
          <p:nvPr/>
        </p:nvSpPr>
        <p:spPr>
          <a:xfrm>
            <a:off x="1658289" y="3417916"/>
            <a:ext cx="1912703" cy="369332"/>
          </a:xfrm>
          <a:prstGeom prst="rect">
            <a:avLst/>
          </a:prstGeom>
        </p:spPr>
        <p:txBody>
          <a:bodyPr wrap="none">
            <a:spAutoFit/>
          </a:bodyPr>
          <a:lstStyle/>
          <a:p>
            <a:r>
              <a:rPr lang="en-US" b="1">
                <a:solidFill>
                  <a:prstClr val="black"/>
                </a:solidFill>
                <a:latin typeface="Calibri"/>
              </a:rPr>
              <a:t>MID-LEVEL FENCE</a:t>
            </a:r>
          </a:p>
        </p:txBody>
      </p:sp>
      <p:sp>
        <p:nvSpPr>
          <p:cNvPr id="8" name="Rectangle 7"/>
          <p:cNvSpPr/>
          <p:nvPr/>
        </p:nvSpPr>
        <p:spPr>
          <a:xfrm>
            <a:off x="1218264" y="588550"/>
            <a:ext cx="2792752" cy="523220"/>
          </a:xfrm>
          <a:prstGeom prst="rect">
            <a:avLst/>
          </a:prstGeom>
        </p:spPr>
        <p:txBody>
          <a:bodyPr wrap="none">
            <a:spAutoFit/>
          </a:bodyPr>
          <a:lstStyle/>
          <a:p>
            <a:pPr lvl="0"/>
            <a:r>
              <a:rPr lang="en-US" sz="2800" b="1">
                <a:solidFill>
                  <a:schemeClr val="bg1"/>
                </a:solidFill>
                <a:latin typeface="Calibri"/>
              </a:rPr>
              <a:t>MID LEVEL FENCE</a:t>
            </a:r>
          </a:p>
        </p:txBody>
      </p:sp>
    </p:spTree>
    <p:extLst>
      <p:ext uri="{BB962C8B-B14F-4D97-AF65-F5344CB8AC3E}">
        <p14:creationId xmlns:p14="http://schemas.microsoft.com/office/powerpoint/2010/main" val="3426808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Mid Level Fencing Location</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786" r="363" b="29308"/>
          <a:stretch/>
        </p:blipFill>
        <p:spPr>
          <a:xfrm>
            <a:off x="281214" y="1273630"/>
            <a:ext cx="3157264" cy="30796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84" y="4372114"/>
            <a:ext cx="2309723" cy="24503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743" y="4371749"/>
            <a:ext cx="2527270" cy="24503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291" y="1273629"/>
            <a:ext cx="4106175" cy="30796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707" y="1273629"/>
            <a:ext cx="3970079" cy="307963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7076" y="4353260"/>
            <a:ext cx="2997339" cy="2468798"/>
          </a:xfrm>
          <a:prstGeom prst="rect">
            <a:avLst/>
          </a:prstGeom>
        </p:spPr>
      </p:pic>
    </p:spTree>
    <p:extLst>
      <p:ext uri="{BB962C8B-B14F-4D97-AF65-F5344CB8AC3E}">
        <p14:creationId xmlns:p14="http://schemas.microsoft.com/office/powerpoint/2010/main" val="1848802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3100" y="952302"/>
            <a:ext cx="5633357" cy="4953664"/>
          </a:xfrm>
          <a:prstGeom prst="rect">
            <a:avLst/>
          </a:prstGeom>
        </p:spPr>
        <p:txBody>
          <a:bodyPr wrap="square" lIns="91440" tIns="45720" rIns="91440" bIns="45720" anchor="t">
            <a:spAutoFit/>
          </a:bodyPr>
          <a:lstStyle/>
          <a:p>
            <a:pPr marL="457200" indent="-457200" eaLnBrk="0" hangingPunct="0">
              <a:lnSpc>
                <a:spcPct val="80000"/>
              </a:lnSpc>
              <a:spcBef>
                <a:spcPct val="60000"/>
              </a:spcBef>
              <a:buClr>
                <a:srgbClr val="004C84"/>
              </a:buClr>
              <a:buFont typeface="Arial" pitchFamily="34" charset="0"/>
              <a:buChar char="•"/>
            </a:pPr>
            <a:r>
              <a:rPr lang="en-US" sz="2400" b="1">
                <a:latin typeface="Calibri"/>
                <a:cs typeface="Calibri"/>
              </a:rPr>
              <a:t>Typically operates as a wholesaler or warehouse operation</a:t>
            </a:r>
          </a:p>
          <a:p>
            <a:pPr marL="457200" indent="-457200" eaLnBrk="0" hangingPunct="0">
              <a:lnSpc>
                <a:spcPct val="80000"/>
              </a:lnSpc>
              <a:spcBef>
                <a:spcPct val="60000"/>
              </a:spcBef>
              <a:buClr>
                <a:srgbClr val="004C84"/>
              </a:buClr>
              <a:buFont typeface="Arial" pitchFamily="34" charset="0"/>
              <a:buChar char="•"/>
            </a:pPr>
            <a:r>
              <a:rPr lang="en-US" sz="2400" b="1">
                <a:latin typeface="Calibri"/>
                <a:ea typeface="Calibri"/>
                <a:cs typeface="Calibri"/>
              </a:rPr>
              <a:t>Will buy from Low &amp; Mid-Level Fences and occasionally High-Level  Boosters</a:t>
            </a:r>
          </a:p>
          <a:p>
            <a:pPr marL="457200" indent="-457200" eaLnBrk="0" hangingPunct="0">
              <a:lnSpc>
                <a:spcPct val="80000"/>
              </a:lnSpc>
              <a:spcBef>
                <a:spcPct val="60000"/>
              </a:spcBef>
              <a:buClr>
                <a:srgbClr val="004C84"/>
              </a:buClr>
              <a:buFont typeface="Arial" pitchFamily="34" charset="0"/>
              <a:buChar char="•"/>
            </a:pPr>
            <a:r>
              <a:rPr lang="en-US" sz="2400" b="1">
                <a:latin typeface="Calibri"/>
                <a:cs typeface="Calibri"/>
              </a:rPr>
              <a:t>Often intermingles legitimate and illicit goods to offset margin and increase profits</a:t>
            </a:r>
          </a:p>
          <a:p>
            <a:pPr marL="457200" indent="-457200" eaLnBrk="0" hangingPunct="0">
              <a:lnSpc>
                <a:spcPct val="80000"/>
              </a:lnSpc>
              <a:spcBef>
                <a:spcPct val="60000"/>
              </a:spcBef>
              <a:buClr>
                <a:srgbClr val="004C84"/>
              </a:buClr>
              <a:buFont typeface="Arial" pitchFamily="34" charset="0"/>
              <a:buChar char="•"/>
            </a:pPr>
            <a:r>
              <a:rPr lang="en-US" sz="2400" b="1">
                <a:latin typeface="Calibri"/>
                <a:cs typeface="Calibri"/>
              </a:rPr>
              <a:t>Usually sells to unsuspecting legitimate businesses</a:t>
            </a:r>
          </a:p>
          <a:p>
            <a:pPr marL="457200" indent="-457200" eaLnBrk="0" hangingPunct="0">
              <a:lnSpc>
                <a:spcPct val="80000"/>
              </a:lnSpc>
              <a:spcBef>
                <a:spcPct val="60000"/>
              </a:spcBef>
              <a:buClr>
                <a:srgbClr val="004C84"/>
              </a:buClr>
              <a:buFont typeface="Arial" pitchFamily="34" charset="0"/>
              <a:buChar char="•"/>
            </a:pPr>
            <a:r>
              <a:rPr lang="en-US" sz="2400" b="1">
                <a:latin typeface="Calibri"/>
                <a:cs typeface="Calibri"/>
              </a:rPr>
              <a:t>May launder currency or fund some special-interest group engaged in other types of criminal activity</a:t>
            </a:r>
          </a:p>
          <a:p>
            <a:pPr eaLnBrk="0" hangingPunct="0">
              <a:lnSpc>
                <a:spcPct val="95000"/>
              </a:lnSpc>
              <a:spcBef>
                <a:spcPct val="60000"/>
              </a:spcBef>
              <a:buClr>
                <a:srgbClr val="004C84"/>
              </a:buClr>
            </a:pPr>
            <a:endParaRPr lang="en-US">
              <a:solidFill>
                <a:srgbClr val="000000"/>
              </a:solidFill>
              <a:latin typeface="Calibri"/>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654" y="1030296"/>
            <a:ext cx="5474205" cy="547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31572" y="4567534"/>
            <a:ext cx="1962845" cy="369332"/>
          </a:xfrm>
          <a:prstGeom prst="rect">
            <a:avLst/>
          </a:prstGeom>
        </p:spPr>
        <p:txBody>
          <a:bodyPr wrap="none">
            <a:spAutoFit/>
          </a:bodyPr>
          <a:lstStyle/>
          <a:p>
            <a:r>
              <a:rPr lang="en-US" b="1">
                <a:solidFill>
                  <a:prstClr val="black"/>
                </a:solidFill>
                <a:latin typeface="Calibri"/>
              </a:rPr>
              <a:t>LOW-LEVEL FENCE</a:t>
            </a:r>
          </a:p>
        </p:txBody>
      </p:sp>
      <p:sp>
        <p:nvSpPr>
          <p:cNvPr id="7" name="Rectangle 6"/>
          <p:cNvSpPr/>
          <p:nvPr/>
        </p:nvSpPr>
        <p:spPr>
          <a:xfrm>
            <a:off x="1763696" y="3067580"/>
            <a:ext cx="1859805" cy="369332"/>
          </a:xfrm>
          <a:prstGeom prst="rect">
            <a:avLst/>
          </a:prstGeom>
        </p:spPr>
        <p:txBody>
          <a:bodyPr wrap="none">
            <a:spAutoFit/>
          </a:bodyPr>
          <a:lstStyle/>
          <a:p>
            <a:r>
              <a:rPr lang="en-US" b="1">
                <a:solidFill>
                  <a:prstClr val="black"/>
                </a:solidFill>
                <a:latin typeface="Calibri"/>
              </a:rPr>
              <a:t>MID-LEVEL FENCE</a:t>
            </a:r>
          </a:p>
        </p:txBody>
      </p:sp>
      <p:sp>
        <p:nvSpPr>
          <p:cNvPr id="9" name="TextBox 8"/>
          <p:cNvSpPr txBox="1"/>
          <p:nvPr/>
        </p:nvSpPr>
        <p:spPr>
          <a:xfrm>
            <a:off x="1912307" y="1907650"/>
            <a:ext cx="974947" cy="461665"/>
          </a:xfrm>
          <a:prstGeom prst="rect">
            <a:avLst/>
          </a:prstGeom>
          <a:noFill/>
        </p:spPr>
        <p:txBody>
          <a:bodyPr wrap="none" rtlCol="0">
            <a:spAutoFit/>
          </a:bodyPr>
          <a:lstStyle/>
          <a:p>
            <a:pPr algn="ctr"/>
            <a:r>
              <a:rPr lang="en-US" sz="1200" b="1">
                <a:solidFill>
                  <a:prstClr val="black"/>
                </a:solidFill>
                <a:latin typeface="Calibri"/>
              </a:rPr>
              <a:t>HIGH-LEVEL</a:t>
            </a:r>
          </a:p>
          <a:p>
            <a:pPr algn="ctr"/>
            <a:r>
              <a:rPr lang="en-US" sz="1200" b="1">
                <a:solidFill>
                  <a:prstClr val="black"/>
                </a:solidFill>
                <a:latin typeface="Calibri"/>
              </a:rPr>
              <a:t>FENCE</a:t>
            </a:r>
          </a:p>
        </p:txBody>
      </p:sp>
      <p:sp>
        <p:nvSpPr>
          <p:cNvPr id="10" name="Rectangle 9"/>
          <p:cNvSpPr/>
          <p:nvPr/>
        </p:nvSpPr>
        <p:spPr>
          <a:xfrm>
            <a:off x="1059873" y="371284"/>
            <a:ext cx="2933816" cy="523220"/>
          </a:xfrm>
          <a:prstGeom prst="rect">
            <a:avLst/>
          </a:prstGeom>
        </p:spPr>
        <p:txBody>
          <a:bodyPr wrap="none">
            <a:spAutoFit/>
          </a:bodyPr>
          <a:lstStyle/>
          <a:p>
            <a:pPr lvl="0"/>
            <a:r>
              <a:rPr lang="en-US" sz="2800" b="1">
                <a:solidFill>
                  <a:schemeClr val="bg1"/>
                </a:solidFill>
                <a:latin typeface="Calibri"/>
              </a:rPr>
              <a:t>HIGH LEVEL FENCE</a:t>
            </a:r>
          </a:p>
        </p:txBody>
      </p:sp>
    </p:spTree>
    <p:extLst>
      <p:ext uri="{BB962C8B-B14F-4D97-AF65-F5344CB8AC3E}">
        <p14:creationId xmlns:p14="http://schemas.microsoft.com/office/powerpoint/2010/main" val="256939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6"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14" name="Rectangle 2"/>
          <p:cNvSpPr>
            <a:spLocks noGrp="1" noChangeArrowheads="1"/>
          </p:cNvSpPr>
          <p:nvPr>
            <p:ph type="title"/>
          </p:nvPr>
        </p:nvSpPr>
        <p:spPr>
          <a:xfrm>
            <a:off x="546351" y="433545"/>
            <a:ext cx="11139854" cy="930447"/>
          </a:xfrm>
        </p:spPr>
        <p:txBody>
          <a:bodyPr vert="horz" lIns="91440" tIns="45720" rIns="91440" bIns="45720" rtlCol="0" anchor="b">
            <a:normAutofit/>
          </a:bodyPr>
          <a:lstStyle/>
          <a:p>
            <a:pPr algn="ctr" defTabSz="914400"/>
            <a:r>
              <a:rPr lang="en-US" sz="5400">
                <a:solidFill>
                  <a:srgbClr val="FFFFFF"/>
                </a:solidFill>
                <a:latin typeface="+mj-lt"/>
                <a:ea typeface="+mj-ea"/>
                <a:cs typeface="+mj-cs"/>
              </a:rPr>
              <a:t>High Level Fence</a:t>
            </a:r>
          </a:p>
        </p:txBody>
      </p:sp>
      <p:cxnSp>
        <p:nvCxnSpPr>
          <p:cNvPr id="192517"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b="2299"/>
          <a:stretch/>
        </p:blipFill>
        <p:spPr>
          <a:xfrm>
            <a:off x="7087" y="2262663"/>
            <a:ext cx="6019355" cy="4442937"/>
          </a:xfrm>
          <a:prstGeom prst="rect">
            <a:avLst/>
          </a:prstGeom>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445073" y="2843421"/>
            <a:ext cx="5455917" cy="3164431"/>
          </a:xfrm>
          <a:prstGeom prst="rect">
            <a:avLst/>
          </a:prstGeom>
        </p:spPr>
      </p:pic>
    </p:spTree>
    <p:extLst>
      <p:ext uri="{BB962C8B-B14F-4D97-AF65-F5344CB8AC3E}">
        <p14:creationId xmlns:p14="http://schemas.microsoft.com/office/powerpoint/2010/main" val="3426281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C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nti-Theft Spider Wraps, SPIDERWRAPS, Specialty Tags, Time Access Systems  In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957" y="133961"/>
            <a:ext cx="2801693" cy="2272934"/>
          </a:xfrm>
          <a:prstGeom prst="rect">
            <a:avLst/>
          </a:prstGeom>
          <a:extLst>
            <a:ext uri="{909E8E84-426E-40DD-AFC4-6F175D3DCCD1}">
              <a14:hiddenFill xmlns:a14="http://schemas.microsoft.com/office/drawing/2010/main">
                <a:solidFill>
                  <a:srgbClr val="FFFFFF"/>
                </a:solidFill>
              </a14:hiddenFill>
            </a:ext>
          </a:extLst>
        </p:spPr>
      </p:pic>
      <p:pic>
        <p:nvPicPr>
          <p:cNvPr id="4108" name="Picture 12" descr="IP54 Waterproof RFID Hard Tags Clothing Security Tags With EPC Global  Compli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073" y="1306268"/>
            <a:ext cx="2735263" cy="1970088"/>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Smart Ink Tag,Ink Security Tag - YOMO-F309 - YOMO SECURITY DISPLAY (China  Manufacturer) - Other Security &amp; Protection - Security &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726" y="2489933"/>
            <a:ext cx="2100263" cy="1797050"/>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descr="http://murphysecuritysolutions.com/wordpress/wp-content/uploads/2016/06/bottles-grou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025" y="4603043"/>
            <a:ext cx="1621570" cy="2008920"/>
          </a:xfrm>
          <a:prstGeom prst="rect">
            <a:avLst/>
          </a:prstGeom>
          <a:extLst>
            <a:ext uri="{909E8E84-426E-40DD-AFC4-6F175D3DCCD1}">
              <a14:hiddenFill xmlns:a14="http://schemas.microsoft.com/office/drawing/2010/main">
                <a:solidFill>
                  <a:srgbClr val="FFFFFF"/>
                </a:solidFill>
              </a14:hiddenFill>
            </a:ext>
          </a:extLst>
        </p:spPr>
      </p:pic>
      <p:pic>
        <p:nvPicPr>
          <p:cNvPr id="4106" name="Picture 10" descr="Wal-Mart pickup left the security box on my wife's razors : r/NotMyJob"/>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 r="340" b="21939"/>
          <a:stretch/>
        </p:blipFill>
        <p:spPr bwMode="auto">
          <a:xfrm>
            <a:off x="8704873" y="3564548"/>
            <a:ext cx="3065463" cy="3205163"/>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1629" y="640080"/>
            <a:ext cx="4225290" cy="5578816"/>
          </a:xfrm>
        </p:spPr>
        <p:txBody>
          <a:bodyPr vert="horz" lIns="91440" tIns="45720" rIns="91440" bIns="45720" rtlCol="0" anchor="ctr">
            <a:normAutofit/>
          </a:bodyPr>
          <a:lstStyle/>
          <a:p>
            <a:pPr algn="ctr" defTabSz="914400"/>
            <a:r>
              <a:rPr lang="en-US" sz="4400" kern="1200">
                <a:solidFill>
                  <a:srgbClr val="FFFFFF"/>
                </a:solidFill>
                <a:latin typeface="+mj-lt"/>
                <a:ea typeface="+mj-ea"/>
                <a:cs typeface="+mj-cs"/>
              </a:rPr>
              <a:t>Product Protection Devices</a:t>
            </a:r>
          </a:p>
        </p:txBody>
      </p:sp>
    </p:spTree>
    <p:extLst>
      <p:ext uri="{BB962C8B-B14F-4D97-AF65-F5344CB8AC3E}">
        <p14:creationId xmlns:p14="http://schemas.microsoft.com/office/powerpoint/2010/main" val="1846954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6D6B-7AD4-4B67-BFAE-DD8C2FD257AC}"/>
              </a:ext>
            </a:extLst>
          </p:cNvPr>
          <p:cNvSpPr>
            <a:spLocks noGrp="1"/>
          </p:cNvSpPr>
          <p:nvPr>
            <p:ph type="title"/>
          </p:nvPr>
        </p:nvSpPr>
        <p:spPr/>
        <p:txBody>
          <a:bodyPr/>
          <a:lstStyle/>
          <a:p>
            <a:r>
              <a:rPr lang="en-US" dirty="0"/>
              <a:t>Store Specific Branding ID Labels	</a:t>
            </a:r>
          </a:p>
        </p:txBody>
      </p:sp>
      <p:pic>
        <p:nvPicPr>
          <p:cNvPr id="10" name="Content Placeholder 9" descr="Text&#10;&#10;Description automatically generated">
            <a:extLst>
              <a:ext uri="{FF2B5EF4-FFF2-40B4-BE49-F238E27FC236}">
                <a16:creationId xmlns:a16="http://schemas.microsoft.com/office/drawing/2014/main" id="{FEF26425-DCEE-30E2-2726-FEA7210675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186" y="1401678"/>
            <a:ext cx="3573882" cy="4590048"/>
          </a:xfrm>
        </p:spPr>
      </p:pic>
      <p:pic>
        <p:nvPicPr>
          <p:cNvPr id="12" name="Picture 11" descr="Graphical user interface, website&#10;&#10;Description automatically generated">
            <a:extLst>
              <a:ext uri="{FF2B5EF4-FFF2-40B4-BE49-F238E27FC236}">
                <a16:creationId xmlns:a16="http://schemas.microsoft.com/office/drawing/2014/main" id="{CE269C31-54EE-CB94-3C3F-ED3024915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1410702"/>
            <a:ext cx="3573881" cy="4590048"/>
          </a:xfrm>
          <a:prstGeom prst="rect">
            <a:avLst/>
          </a:prstGeom>
        </p:spPr>
      </p:pic>
      <p:pic>
        <p:nvPicPr>
          <p:cNvPr id="14" name="Picture 13" descr="A glass of dark liquid on a wooden table&#10;&#10;Description automatically generated with low confidence">
            <a:extLst>
              <a:ext uri="{FF2B5EF4-FFF2-40B4-BE49-F238E27FC236}">
                <a16:creationId xmlns:a16="http://schemas.microsoft.com/office/drawing/2014/main" id="{F85075A4-3B08-C938-81AE-586B94589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814" y="1419726"/>
            <a:ext cx="3429000" cy="4572000"/>
          </a:xfrm>
          <a:prstGeom prst="rect">
            <a:avLst/>
          </a:prstGeom>
        </p:spPr>
      </p:pic>
    </p:spTree>
    <p:extLst>
      <p:ext uri="{BB962C8B-B14F-4D97-AF65-F5344CB8AC3E}">
        <p14:creationId xmlns:p14="http://schemas.microsoft.com/office/powerpoint/2010/main" val="460591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6CAA-FF6F-6850-CF4F-7D3CCA43DCED}"/>
              </a:ext>
            </a:extLst>
          </p:cNvPr>
          <p:cNvSpPr>
            <a:spLocks noGrp="1"/>
          </p:cNvSpPr>
          <p:nvPr>
            <p:ph type="title"/>
          </p:nvPr>
        </p:nvSpPr>
        <p:spPr/>
        <p:txBody>
          <a:bodyPr/>
          <a:lstStyle/>
          <a:p>
            <a:r>
              <a:rPr lang="en-US" dirty="0"/>
              <a:t>Social Media Platforms; Offer Up, Craigslist, Facebook</a:t>
            </a:r>
          </a:p>
        </p:txBody>
      </p:sp>
      <p:sp>
        <p:nvSpPr>
          <p:cNvPr id="3" name="Text Placeholder 2">
            <a:extLst>
              <a:ext uri="{FF2B5EF4-FFF2-40B4-BE49-F238E27FC236}">
                <a16:creationId xmlns:a16="http://schemas.microsoft.com/office/drawing/2014/main" id="{447DF42A-9F50-E5E6-C1E3-C13D6188CC68}"/>
              </a:ext>
            </a:extLst>
          </p:cNvPr>
          <p:cNvSpPr>
            <a:spLocks noGrp="1"/>
          </p:cNvSpPr>
          <p:nvPr>
            <p:ph type="body" sz="quarter" idx="11"/>
          </p:nvPr>
        </p:nvSpPr>
        <p:spPr/>
        <p:txBody>
          <a:bodyPr/>
          <a:lstStyle/>
          <a:p>
            <a:endParaRPr lang="en-US" dirty="0"/>
          </a:p>
        </p:txBody>
      </p:sp>
      <p:pic>
        <p:nvPicPr>
          <p:cNvPr id="7" name="Content Placeholder 6" descr="Text&#10;&#10;Description automatically generated with low confidence">
            <a:extLst>
              <a:ext uri="{FF2B5EF4-FFF2-40B4-BE49-F238E27FC236}">
                <a16:creationId xmlns:a16="http://schemas.microsoft.com/office/drawing/2014/main" id="{41CC3E5E-28EC-E009-9724-1B3ADD543C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219201"/>
            <a:ext cx="3636334" cy="5534027"/>
          </a:xfrm>
        </p:spPr>
      </p:pic>
      <p:sp>
        <p:nvSpPr>
          <p:cNvPr id="5" name="Footer Placeholder 4">
            <a:extLst>
              <a:ext uri="{FF2B5EF4-FFF2-40B4-BE49-F238E27FC236}">
                <a16:creationId xmlns:a16="http://schemas.microsoft.com/office/drawing/2014/main" id="{1C130904-61D6-F573-9D56-FCED6DD44D0F}"/>
              </a:ext>
            </a:extLst>
          </p:cNvPr>
          <p:cNvSpPr>
            <a:spLocks noGrp="1"/>
          </p:cNvSpPr>
          <p:nvPr>
            <p:ph type="ftr" sz="quarter" idx="3"/>
          </p:nvPr>
        </p:nvSpPr>
        <p:spPr/>
        <p:txBody>
          <a:bodyPr/>
          <a:lstStyle/>
          <a:p>
            <a:r>
              <a:rPr lang="en-US" dirty="0"/>
              <a:t>.</a:t>
            </a:r>
          </a:p>
        </p:txBody>
      </p:sp>
      <p:pic>
        <p:nvPicPr>
          <p:cNvPr id="9" name="Picture 8" descr="A picture containing text&#10;&#10;Description automatically generated">
            <a:extLst>
              <a:ext uri="{FF2B5EF4-FFF2-40B4-BE49-F238E27FC236}">
                <a16:creationId xmlns:a16="http://schemas.microsoft.com/office/drawing/2014/main" id="{F95B7024-34EF-D123-A0DE-A2CCDCE8C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335" y="1219200"/>
            <a:ext cx="4497572" cy="5638800"/>
          </a:xfrm>
          <a:prstGeom prst="rect">
            <a:avLst/>
          </a:prstGeom>
        </p:spPr>
      </p:pic>
      <p:pic>
        <p:nvPicPr>
          <p:cNvPr id="11" name="Picture 10" descr="A picture containing application&#10;&#10;Description automatically generated">
            <a:extLst>
              <a:ext uri="{FF2B5EF4-FFF2-40B4-BE49-F238E27FC236}">
                <a16:creationId xmlns:a16="http://schemas.microsoft.com/office/drawing/2014/main" id="{8167737E-E08C-8156-661D-7EE3B7A28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907" y="1219201"/>
            <a:ext cx="3983686" cy="5638800"/>
          </a:xfrm>
          <a:prstGeom prst="rect">
            <a:avLst/>
          </a:prstGeom>
        </p:spPr>
      </p:pic>
    </p:spTree>
    <p:extLst>
      <p:ext uri="{BB962C8B-B14F-4D97-AF65-F5344CB8AC3E}">
        <p14:creationId xmlns:p14="http://schemas.microsoft.com/office/powerpoint/2010/main" val="91486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C30662-2B41-4BB0-9167-7EE3729A32A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backgroundMark x1="1669" y1="527" x2="28680" y2="1976"/>
                        <a14:backgroundMark x1="28680" y1="1976" x2="42033" y2="1449"/>
                        <a14:backgroundMark x1="42033" y1="1449" x2="43551" y2="27668"/>
                        <a14:backgroundMark x1="43551" y1="27668" x2="49924" y2="37945"/>
                        <a14:backgroundMark x1="49924" y1="37945" x2="93627" y2="72069"/>
                        <a14:backgroundMark x1="93627" y1="72069" x2="98938" y2="83926"/>
                        <a14:backgroundMark x1="98938" y1="83926" x2="96510" y2="96179"/>
                        <a14:backgroundMark x1="96510" y1="96179" x2="83763" y2="98551"/>
                        <a14:backgroundMark x1="83763" y1="98551" x2="66616" y2="96838"/>
                        <a14:backgroundMark x1="66616" y1="96838" x2="55842" y2="87615"/>
                        <a14:backgroundMark x1="55842" y1="87615" x2="39909" y2="82477"/>
                        <a14:backgroundMark x1="39909" y1="82477" x2="22610" y2="62582"/>
                        <a14:backgroundMark x1="22610" y1="62582" x2="17451" y2="49275"/>
                        <a14:backgroundMark x1="17451" y1="49275" x2="3945" y2="29644"/>
                        <a14:backgroundMark x1="3945" y1="29644" x2="1214" y2="527"/>
                      </a14:backgroundRemoval>
                    </a14:imgEffect>
                  </a14:imgLayer>
                </a14:imgProps>
              </a:ext>
              <a:ext uri="{28A0092B-C50C-407E-A947-70E740481C1C}">
                <a14:useLocalDpi xmlns:a14="http://schemas.microsoft.com/office/drawing/2010/main"/>
              </a:ext>
            </a:extLst>
          </a:blip>
          <a:stretch>
            <a:fillRect/>
          </a:stretch>
        </p:blipFill>
        <p:spPr>
          <a:xfrm>
            <a:off x="-130900" y="843187"/>
            <a:ext cx="5148488" cy="5929746"/>
          </a:xfrm>
          <a:prstGeom prst="rect">
            <a:avLst/>
          </a:prstGeom>
        </p:spPr>
      </p:pic>
      <p:sp>
        <p:nvSpPr>
          <p:cNvPr id="2" name="Title 1">
            <a:extLst>
              <a:ext uri="{FF2B5EF4-FFF2-40B4-BE49-F238E27FC236}">
                <a16:creationId xmlns:a16="http://schemas.microsoft.com/office/drawing/2014/main" id="{DEB895D9-9104-44A0-8D94-77E5F7B450AF}"/>
              </a:ext>
            </a:extLst>
          </p:cNvPr>
          <p:cNvSpPr>
            <a:spLocks noGrp="1"/>
          </p:cNvSpPr>
          <p:nvPr>
            <p:ph type="ctrTitle"/>
          </p:nvPr>
        </p:nvSpPr>
        <p:spPr>
          <a:xfrm>
            <a:off x="1331053" y="400512"/>
            <a:ext cx="9144000" cy="1067164"/>
          </a:xfrm>
        </p:spPr>
        <p:txBody>
          <a:bodyPr>
            <a:normAutofit/>
          </a:bodyPr>
          <a:lstStyle/>
          <a:p>
            <a:r>
              <a:rPr lang="en-US" dirty="0">
                <a:solidFill>
                  <a:schemeClr val="bg1"/>
                </a:solidFill>
                <a:latin typeface="Century Gothic" panose="020B0502020202020204" pitchFamily="34" charset="0"/>
              </a:rPr>
              <a:t> </a:t>
            </a:r>
            <a:r>
              <a:rPr lang="en-US" dirty="0">
                <a:solidFill>
                  <a:srgbClr val="FFFF00"/>
                </a:solidFill>
                <a:latin typeface="Century Gothic" panose="020B0502020202020204" pitchFamily="34" charset="0"/>
              </a:rPr>
              <a:t>3 Regional Teams</a:t>
            </a:r>
          </a:p>
        </p:txBody>
      </p:sp>
      <p:pic>
        <p:nvPicPr>
          <p:cNvPr id="5" name="Picture 4">
            <a:extLst>
              <a:ext uri="{FF2B5EF4-FFF2-40B4-BE49-F238E27FC236}">
                <a16:creationId xmlns:a16="http://schemas.microsoft.com/office/drawing/2014/main" id="{9D2D1BBA-43A9-4B3E-96D9-A646EEC32E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25" y="310157"/>
            <a:ext cx="1691685" cy="1653018"/>
          </a:xfrm>
          <a:prstGeom prst="rect">
            <a:avLst/>
          </a:prstGeom>
        </p:spPr>
      </p:pic>
      <p:graphicFrame>
        <p:nvGraphicFramePr>
          <p:cNvPr id="7" name="Diagram 6">
            <a:extLst>
              <a:ext uri="{FF2B5EF4-FFF2-40B4-BE49-F238E27FC236}">
                <a16:creationId xmlns:a16="http://schemas.microsoft.com/office/drawing/2014/main" id="{06D9EEF1-4182-415B-8AFB-93F339AE3956}"/>
              </a:ext>
            </a:extLst>
          </p:cNvPr>
          <p:cNvGraphicFramePr/>
          <p:nvPr/>
        </p:nvGraphicFramePr>
        <p:xfrm>
          <a:off x="1383406" y="1732725"/>
          <a:ext cx="10189828" cy="41506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17AF9A0B-311D-4166-B231-66AA88E9363F}"/>
              </a:ext>
            </a:extLst>
          </p:cNvPr>
          <p:cNvPicPr>
            <a:picLocks noChangeAspect="1"/>
          </p:cNvPicPr>
          <p:nvPr/>
        </p:nvPicPr>
        <p:blipFill>
          <a:blip r:embed="rId10"/>
          <a:stretch>
            <a:fillRect/>
          </a:stretch>
        </p:blipFill>
        <p:spPr>
          <a:xfrm>
            <a:off x="9787015" y="-202997"/>
            <a:ext cx="2404985" cy="2813193"/>
          </a:xfrm>
          <a:prstGeom prst="rect">
            <a:avLst/>
          </a:prstGeom>
        </p:spPr>
      </p:pic>
    </p:spTree>
    <p:extLst>
      <p:ext uri="{BB962C8B-B14F-4D97-AF65-F5344CB8AC3E}">
        <p14:creationId xmlns:p14="http://schemas.microsoft.com/office/powerpoint/2010/main" val="825988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03468" y="4741948"/>
            <a:ext cx="6829520" cy="862031"/>
          </a:xfrm>
        </p:spPr>
        <p:txBody>
          <a:bodyPr vert="horz" lIns="91440" tIns="45720" rIns="91440" bIns="45720" rtlCol="0" anchor="b">
            <a:normAutofit/>
          </a:bodyPr>
          <a:lstStyle/>
          <a:p>
            <a:pPr defTabSz="914400"/>
            <a:r>
              <a:rPr lang="en-US" sz="1600" b="1" kern="1200">
                <a:solidFill>
                  <a:srgbClr val="FFFFFF"/>
                </a:solidFill>
                <a:latin typeface="+mj-lt"/>
                <a:ea typeface="+mj-ea"/>
                <a:cs typeface="+mj-cs"/>
              </a:rPr>
              <a:t>The Stolen OTC Product Is Moved Back Into The Commerce Supply Chain As Legitimate Product</a:t>
            </a:r>
            <a:br>
              <a:rPr lang="en-US" sz="1600" b="1" i="1" kern="1200">
                <a:solidFill>
                  <a:srgbClr val="FFFFFF"/>
                </a:solidFill>
                <a:latin typeface="+mj-lt"/>
                <a:ea typeface="+mj-ea"/>
                <a:cs typeface="+mj-cs"/>
              </a:rPr>
            </a:br>
            <a:endParaRPr lang="en-US" sz="1600" kern="1200">
              <a:solidFill>
                <a:srgbClr val="FFFFFF"/>
              </a:solidFill>
              <a:latin typeface="+mj-lt"/>
              <a:ea typeface="+mj-ea"/>
              <a:cs typeface="+mj-cs"/>
            </a:endParaRPr>
          </a:p>
        </p:txBody>
      </p:sp>
      <p:pic>
        <p:nvPicPr>
          <p:cNvPr id="9" name="Picture 9" descr="Graphical user interface, application&#10;&#10;Description automatically generated">
            <a:extLst>
              <a:ext uri="{FF2B5EF4-FFF2-40B4-BE49-F238E27FC236}">
                <a16:creationId xmlns:a16="http://schemas.microsoft.com/office/drawing/2014/main" id="{A873E86B-1D11-2DCE-F36C-4CEA26C58004}"/>
              </a:ext>
            </a:extLst>
          </p:cNvPr>
          <p:cNvPicPr>
            <a:picLocks noChangeAspect="1"/>
          </p:cNvPicPr>
          <p:nvPr/>
        </p:nvPicPr>
        <p:blipFill rotWithShape="1">
          <a:blip r:embed="rId2"/>
          <a:srcRect t="-126" r="6758" b="405"/>
          <a:stretch/>
        </p:blipFill>
        <p:spPr>
          <a:xfrm>
            <a:off x="658474" y="4459005"/>
            <a:ext cx="2966701" cy="1889357"/>
          </a:xfrm>
          <a:prstGeom prst="rect">
            <a:avLst/>
          </a:prstGeom>
        </p:spPr>
      </p:pic>
      <p:pic>
        <p:nvPicPr>
          <p:cNvPr id="7" name="Picture 6" descr="105 italiani sono milionari grazie a eBay - Wir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614" y="321733"/>
            <a:ext cx="3391282" cy="1890640"/>
          </a:xfrm>
          <a:prstGeom prst="rect">
            <a:avLst/>
          </a:prstGeom>
        </p:spPr>
      </p:pic>
      <p:pic>
        <p:nvPicPr>
          <p:cNvPr id="8" name="Picture 8" descr="Logo, icon, company name&#10;&#10;Description automatically generated">
            <a:extLst>
              <a:ext uri="{FF2B5EF4-FFF2-40B4-BE49-F238E27FC236}">
                <a16:creationId xmlns:a16="http://schemas.microsoft.com/office/drawing/2014/main" id="{42935AFE-9DC6-8286-B3E8-13608312149C}"/>
              </a:ext>
            </a:extLst>
          </p:cNvPr>
          <p:cNvPicPr>
            <a:picLocks noChangeAspect="1"/>
          </p:cNvPicPr>
          <p:nvPr/>
        </p:nvPicPr>
        <p:blipFill>
          <a:blip r:embed="rId4"/>
          <a:stretch>
            <a:fillRect/>
          </a:stretch>
        </p:blipFill>
        <p:spPr>
          <a:xfrm>
            <a:off x="317634" y="2620099"/>
            <a:ext cx="3677683" cy="1627374"/>
          </a:xfrm>
          <a:prstGeom prst="rect">
            <a:avLst/>
          </a:prstGeom>
        </p:spPr>
      </p:pic>
      <p:pic>
        <p:nvPicPr>
          <p:cNvPr id="9224" name="Picture 8" descr="4 things you should know about tractor trailers to prevent a traffic  accident - Queener Law"/>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18337" y="1123694"/>
            <a:ext cx="3560281" cy="239428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mazon PNG Transparent Images | PNG All"/>
          <p:cNvPicPr>
            <a:picLocks noGrp="1" noChangeAspect="1"/>
          </p:cNvPicPr>
          <p:nvPr>
            <p:ph sz="quarter" idx="12"/>
          </p:nvPr>
        </p:nvPicPr>
        <p:blipFill>
          <a:blip r:embed="rId6" cstate="print">
            <a:extLst>
              <a:ext uri="{28A0092B-C50C-407E-A947-70E740481C1C}">
                <a14:useLocalDpi xmlns:a14="http://schemas.microsoft.com/office/drawing/2010/main" val="0"/>
              </a:ext>
            </a:extLst>
          </a:blip>
          <a:stretch>
            <a:fillRect/>
          </a:stretch>
        </p:blipFill>
        <p:spPr>
          <a:xfrm>
            <a:off x="303589" y="1268046"/>
            <a:ext cx="3683807" cy="1307750"/>
          </a:xfrm>
          <a:prstGeom prst="rect">
            <a:avLst/>
          </a:prstGeom>
        </p:spPr>
      </p:pic>
      <p:pic>
        <p:nvPicPr>
          <p:cNvPr id="9218" name="Picture 2" descr="Warehouse docks - Interlake Mecalux"/>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719659" y="2482675"/>
            <a:ext cx="2960299" cy="1894592"/>
          </a:xfrm>
          <a:prstGeom prst="rect">
            <a:avLst/>
          </a:prstGeom>
          <a:noFill/>
          <a:extLst>
            <a:ext uri="{909E8E84-426E-40DD-AFC4-6F175D3DCCD1}">
              <a14:hiddenFill xmlns:a14="http://schemas.microsoft.com/office/drawing/2010/main">
                <a:solidFill>
                  <a:srgbClr val="FFFFFF"/>
                </a:solidFill>
              </a14:hiddenFill>
            </a:ext>
          </a:extLst>
        </p:spPr>
      </p:pic>
      <p:cxnSp>
        <p:nvCxnSpPr>
          <p:cNvPr id="9230" name="Straight Connector 7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AutoShape 4" descr="4 things you should know about tractor trailers to prevent a traffic  accident - Queener L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87487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E5AD-3D85-733E-7636-D7C41FACD92D}"/>
              </a:ext>
            </a:extLst>
          </p:cNvPr>
          <p:cNvSpPr>
            <a:spLocks noGrp="1"/>
          </p:cNvSpPr>
          <p:nvPr>
            <p:ph type="title"/>
          </p:nvPr>
        </p:nvSpPr>
        <p:spPr/>
        <p:txBody>
          <a:bodyPr/>
          <a:lstStyle/>
          <a:p>
            <a:r>
              <a:rPr lang="en-US">
                <a:latin typeface="Source Sans Pro"/>
              </a:rPr>
              <a:t>Retailers With ORC Investigations Teams</a:t>
            </a:r>
            <a:endParaRPr lang="en-US"/>
          </a:p>
        </p:txBody>
      </p:sp>
      <p:pic>
        <p:nvPicPr>
          <p:cNvPr id="35" name="Picture 37" descr="A picture containing text, clipart&#10;&#10;Description automatically generated">
            <a:extLst>
              <a:ext uri="{FF2B5EF4-FFF2-40B4-BE49-F238E27FC236}">
                <a16:creationId xmlns:a16="http://schemas.microsoft.com/office/drawing/2014/main" id="{E62A38E4-4C91-E053-DC7E-3BE44D7658EB}"/>
              </a:ext>
            </a:extLst>
          </p:cNvPr>
          <p:cNvPicPr>
            <a:picLocks noChangeAspect="1"/>
          </p:cNvPicPr>
          <p:nvPr/>
        </p:nvPicPr>
        <p:blipFill>
          <a:blip r:embed="rId2"/>
          <a:stretch>
            <a:fillRect/>
          </a:stretch>
        </p:blipFill>
        <p:spPr>
          <a:xfrm>
            <a:off x="9693520" y="4450862"/>
            <a:ext cx="1714500" cy="838200"/>
          </a:xfrm>
          <a:prstGeom prst="rect">
            <a:avLst/>
          </a:prstGeom>
        </p:spPr>
      </p:pic>
      <p:pic>
        <p:nvPicPr>
          <p:cNvPr id="38" name="Picture 38">
            <a:extLst>
              <a:ext uri="{FF2B5EF4-FFF2-40B4-BE49-F238E27FC236}">
                <a16:creationId xmlns:a16="http://schemas.microsoft.com/office/drawing/2014/main" id="{FB1F1041-12B6-0692-C761-8EE7241E6D31}"/>
              </a:ext>
            </a:extLst>
          </p:cNvPr>
          <p:cNvPicPr>
            <a:picLocks noChangeAspect="1"/>
          </p:cNvPicPr>
          <p:nvPr/>
        </p:nvPicPr>
        <p:blipFill>
          <a:blip r:embed="rId3"/>
          <a:stretch>
            <a:fillRect/>
          </a:stretch>
        </p:blipFill>
        <p:spPr>
          <a:xfrm>
            <a:off x="3222385" y="3097561"/>
            <a:ext cx="5360124" cy="1189423"/>
          </a:xfrm>
          <a:prstGeom prst="rect">
            <a:avLst/>
          </a:prstGeom>
        </p:spPr>
      </p:pic>
      <p:pic>
        <p:nvPicPr>
          <p:cNvPr id="40" name="Picture 40" descr="Logo, company name&#10;&#10;Description automatically generated">
            <a:extLst>
              <a:ext uri="{FF2B5EF4-FFF2-40B4-BE49-F238E27FC236}">
                <a16:creationId xmlns:a16="http://schemas.microsoft.com/office/drawing/2014/main" id="{FE80B0FB-F99F-A971-1DCE-B0621619D4B2}"/>
              </a:ext>
            </a:extLst>
          </p:cNvPr>
          <p:cNvPicPr>
            <a:picLocks noChangeAspect="1"/>
          </p:cNvPicPr>
          <p:nvPr/>
        </p:nvPicPr>
        <p:blipFill>
          <a:blip r:embed="rId4"/>
          <a:stretch>
            <a:fillRect/>
          </a:stretch>
        </p:blipFill>
        <p:spPr>
          <a:xfrm>
            <a:off x="269631" y="1270294"/>
            <a:ext cx="2743200" cy="1502407"/>
          </a:xfrm>
          <a:prstGeom prst="rect">
            <a:avLst/>
          </a:prstGeom>
        </p:spPr>
      </p:pic>
      <p:pic>
        <p:nvPicPr>
          <p:cNvPr id="41" name="Picture 41" descr="A picture containing text, clipart&#10;&#10;Description automatically generated">
            <a:extLst>
              <a:ext uri="{FF2B5EF4-FFF2-40B4-BE49-F238E27FC236}">
                <a16:creationId xmlns:a16="http://schemas.microsoft.com/office/drawing/2014/main" id="{DF9A2711-B29B-92D2-719D-1628BBA9CC7A}"/>
              </a:ext>
            </a:extLst>
          </p:cNvPr>
          <p:cNvPicPr>
            <a:picLocks noChangeAspect="1"/>
          </p:cNvPicPr>
          <p:nvPr/>
        </p:nvPicPr>
        <p:blipFill>
          <a:blip r:embed="rId5"/>
          <a:stretch>
            <a:fillRect/>
          </a:stretch>
        </p:blipFill>
        <p:spPr>
          <a:xfrm>
            <a:off x="3594955" y="5973029"/>
            <a:ext cx="2657475" cy="695325"/>
          </a:xfrm>
          <a:prstGeom prst="rect">
            <a:avLst/>
          </a:prstGeom>
        </p:spPr>
      </p:pic>
      <p:pic>
        <p:nvPicPr>
          <p:cNvPr id="43" name="Picture 43" descr="Graphical user interface, application&#10;&#10;Description automatically generated">
            <a:extLst>
              <a:ext uri="{FF2B5EF4-FFF2-40B4-BE49-F238E27FC236}">
                <a16:creationId xmlns:a16="http://schemas.microsoft.com/office/drawing/2014/main" id="{5836816E-3962-B9F4-88D8-3BE2109ADAA5}"/>
              </a:ext>
            </a:extLst>
          </p:cNvPr>
          <p:cNvPicPr>
            <a:picLocks noChangeAspect="1"/>
          </p:cNvPicPr>
          <p:nvPr/>
        </p:nvPicPr>
        <p:blipFill>
          <a:blip r:embed="rId6"/>
          <a:stretch>
            <a:fillRect/>
          </a:stretch>
        </p:blipFill>
        <p:spPr>
          <a:xfrm>
            <a:off x="9052169" y="1394644"/>
            <a:ext cx="2743200" cy="1724098"/>
          </a:xfrm>
          <a:prstGeom prst="rect">
            <a:avLst/>
          </a:prstGeom>
        </p:spPr>
      </p:pic>
      <p:pic>
        <p:nvPicPr>
          <p:cNvPr id="44" name="Picture 44" descr="A picture containing text&#10;&#10;Description automatically generated">
            <a:extLst>
              <a:ext uri="{FF2B5EF4-FFF2-40B4-BE49-F238E27FC236}">
                <a16:creationId xmlns:a16="http://schemas.microsoft.com/office/drawing/2014/main" id="{26BF5023-3E36-3355-892E-A9AE08ADEF78}"/>
              </a:ext>
            </a:extLst>
          </p:cNvPr>
          <p:cNvPicPr>
            <a:picLocks noChangeAspect="1"/>
          </p:cNvPicPr>
          <p:nvPr/>
        </p:nvPicPr>
        <p:blipFill>
          <a:blip r:embed="rId7"/>
          <a:stretch>
            <a:fillRect/>
          </a:stretch>
        </p:blipFill>
        <p:spPr>
          <a:xfrm>
            <a:off x="279400" y="6077931"/>
            <a:ext cx="2743200" cy="485522"/>
          </a:xfrm>
          <a:prstGeom prst="rect">
            <a:avLst/>
          </a:prstGeom>
        </p:spPr>
      </p:pic>
      <p:pic>
        <p:nvPicPr>
          <p:cNvPr id="47" name="Picture 47" descr="Logo&#10;&#10;Description automatically generated">
            <a:extLst>
              <a:ext uri="{FF2B5EF4-FFF2-40B4-BE49-F238E27FC236}">
                <a16:creationId xmlns:a16="http://schemas.microsoft.com/office/drawing/2014/main" id="{6A6193C1-BD07-9C54-864E-6202203CFA1E}"/>
              </a:ext>
            </a:extLst>
          </p:cNvPr>
          <p:cNvPicPr>
            <a:picLocks noChangeAspect="1"/>
          </p:cNvPicPr>
          <p:nvPr/>
        </p:nvPicPr>
        <p:blipFill>
          <a:blip r:embed="rId8"/>
          <a:stretch>
            <a:fillRect/>
          </a:stretch>
        </p:blipFill>
        <p:spPr>
          <a:xfrm>
            <a:off x="3593367" y="4286984"/>
            <a:ext cx="1537189" cy="1546958"/>
          </a:xfrm>
          <a:prstGeom prst="rect">
            <a:avLst/>
          </a:prstGeom>
        </p:spPr>
      </p:pic>
      <p:pic>
        <p:nvPicPr>
          <p:cNvPr id="48" name="Picture 48" descr="Icon&#10;&#10;Description automatically generated">
            <a:extLst>
              <a:ext uri="{FF2B5EF4-FFF2-40B4-BE49-F238E27FC236}">
                <a16:creationId xmlns:a16="http://schemas.microsoft.com/office/drawing/2014/main" id="{F11D83AC-C5ED-16AE-87B7-343D43E767B0}"/>
              </a:ext>
            </a:extLst>
          </p:cNvPr>
          <p:cNvPicPr>
            <a:picLocks noChangeAspect="1"/>
          </p:cNvPicPr>
          <p:nvPr/>
        </p:nvPicPr>
        <p:blipFill>
          <a:blip r:embed="rId9"/>
          <a:stretch>
            <a:fillRect/>
          </a:stretch>
        </p:blipFill>
        <p:spPr>
          <a:xfrm>
            <a:off x="955675" y="2900319"/>
            <a:ext cx="1390650" cy="1362075"/>
          </a:xfrm>
          <a:prstGeom prst="rect">
            <a:avLst/>
          </a:prstGeom>
        </p:spPr>
      </p:pic>
      <p:pic>
        <p:nvPicPr>
          <p:cNvPr id="49" name="Picture 49" descr="Icon&#10;&#10;Description automatically generated">
            <a:extLst>
              <a:ext uri="{FF2B5EF4-FFF2-40B4-BE49-F238E27FC236}">
                <a16:creationId xmlns:a16="http://schemas.microsoft.com/office/drawing/2014/main" id="{48B9A990-FFDE-D7CC-88D5-728A17DD3146}"/>
              </a:ext>
            </a:extLst>
          </p:cNvPr>
          <p:cNvPicPr>
            <a:picLocks noChangeAspect="1"/>
          </p:cNvPicPr>
          <p:nvPr/>
        </p:nvPicPr>
        <p:blipFill>
          <a:blip r:embed="rId10"/>
          <a:stretch>
            <a:fillRect/>
          </a:stretch>
        </p:blipFill>
        <p:spPr>
          <a:xfrm>
            <a:off x="5197963" y="1393040"/>
            <a:ext cx="1408968" cy="1379661"/>
          </a:xfrm>
          <a:prstGeom prst="rect">
            <a:avLst/>
          </a:prstGeom>
        </p:spPr>
      </p:pic>
      <p:pic>
        <p:nvPicPr>
          <p:cNvPr id="39" name="Picture 39" descr="A picture containing text, clipart&#10;&#10;Description automatically generated">
            <a:extLst>
              <a:ext uri="{FF2B5EF4-FFF2-40B4-BE49-F238E27FC236}">
                <a16:creationId xmlns:a16="http://schemas.microsoft.com/office/drawing/2014/main" id="{7E010038-5229-006E-3619-074E43790FD8}"/>
              </a:ext>
            </a:extLst>
          </p:cNvPr>
          <p:cNvPicPr>
            <a:picLocks noChangeAspect="1"/>
          </p:cNvPicPr>
          <p:nvPr/>
        </p:nvPicPr>
        <p:blipFill>
          <a:blip r:embed="rId11"/>
          <a:stretch>
            <a:fillRect/>
          </a:stretch>
        </p:blipFill>
        <p:spPr>
          <a:xfrm>
            <a:off x="9288708" y="5889870"/>
            <a:ext cx="2524125" cy="685800"/>
          </a:xfrm>
          <a:prstGeom prst="rect">
            <a:avLst/>
          </a:prstGeom>
        </p:spPr>
      </p:pic>
      <p:pic>
        <p:nvPicPr>
          <p:cNvPr id="42" name="Picture 42" descr="Logo, company name&#10;&#10;Description automatically generated">
            <a:extLst>
              <a:ext uri="{FF2B5EF4-FFF2-40B4-BE49-F238E27FC236}">
                <a16:creationId xmlns:a16="http://schemas.microsoft.com/office/drawing/2014/main" id="{3E994B48-2146-81D5-CB39-3131B5795ADB}"/>
              </a:ext>
            </a:extLst>
          </p:cNvPr>
          <p:cNvPicPr>
            <a:picLocks noChangeAspect="1"/>
          </p:cNvPicPr>
          <p:nvPr/>
        </p:nvPicPr>
        <p:blipFill rotWithShape="1">
          <a:blip r:embed="rId12"/>
          <a:srcRect t="24555" r="-209" b="23003"/>
          <a:stretch/>
        </p:blipFill>
        <p:spPr>
          <a:xfrm>
            <a:off x="269631" y="4450862"/>
            <a:ext cx="2748936" cy="1438601"/>
          </a:xfrm>
          <a:prstGeom prst="rect">
            <a:avLst/>
          </a:prstGeom>
        </p:spPr>
      </p:pic>
      <p:pic>
        <p:nvPicPr>
          <p:cNvPr id="51" name="Picture 51" descr="Shape, logo, company name&#10;&#10;Description automatically generated">
            <a:extLst>
              <a:ext uri="{FF2B5EF4-FFF2-40B4-BE49-F238E27FC236}">
                <a16:creationId xmlns:a16="http://schemas.microsoft.com/office/drawing/2014/main" id="{A2350833-2E72-D32F-F9FD-49FF12436873}"/>
              </a:ext>
            </a:extLst>
          </p:cNvPr>
          <p:cNvPicPr>
            <a:picLocks noChangeAspect="1"/>
          </p:cNvPicPr>
          <p:nvPr/>
        </p:nvPicPr>
        <p:blipFill>
          <a:blip r:embed="rId13"/>
          <a:stretch>
            <a:fillRect/>
          </a:stretch>
        </p:blipFill>
        <p:spPr>
          <a:xfrm>
            <a:off x="6736861" y="5675559"/>
            <a:ext cx="1981200" cy="1114425"/>
          </a:xfrm>
          <a:prstGeom prst="rect">
            <a:avLst/>
          </a:prstGeom>
        </p:spPr>
      </p:pic>
      <p:pic>
        <p:nvPicPr>
          <p:cNvPr id="46" name="Picture 46">
            <a:extLst>
              <a:ext uri="{FF2B5EF4-FFF2-40B4-BE49-F238E27FC236}">
                <a16:creationId xmlns:a16="http://schemas.microsoft.com/office/drawing/2014/main" id="{E61DF765-673F-4363-3805-FA78A64844C0}"/>
              </a:ext>
            </a:extLst>
          </p:cNvPr>
          <p:cNvPicPr>
            <a:picLocks noChangeAspect="1"/>
          </p:cNvPicPr>
          <p:nvPr/>
        </p:nvPicPr>
        <p:blipFill>
          <a:blip r:embed="rId14"/>
          <a:stretch>
            <a:fillRect/>
          </a:stretch>
        </p:blipFill>
        <p:spPr>
          <a:xfrm>
            <a:off x="5902447" y="4216449"/>
            <a:ext cx="2505075" cy="1314450"/>
          </a:xfrm>
          <a:prstGeom prst="rect">
            <a:avLst/>
          </a:prstGeom>
        </p:spPr>
      </p:pic>
    </p:spTree>
    <p:extLst>
      <p:ext uri="{BB962C8B-B14F-4D97-AF65-F5344CB8AC3E}">
        <p14:creationId xmlns:p14="http://schemas.microsoft.com/office/powerpoint/2010/main" val="159780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C30662-2B41-4BB0-9167-7EE3729A32A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backgroundMark x1="1669" y1="527" x2="28680" y2="1976"/>
                        <a14:backgroundMark x1="28680" y1="1976" x2="42033" y2="1449"/>
                        <a14:backgroundMark x1="42033" y1="1449" x2="43551" y2="27668"/>
                        <a14:backgroundMark x1="43551" y1="27668" x2="49924" y2="37945"/>
                        <a14:backgroundMark x1="49924" y1="37945" x2="93627" y2="72069"/>
                        <a14:backgroundMark x1="93627" y1="72069" x2="98938" y2="83926"/>
                        <a14:backgroundMark x1="98938" y1="83926" x2="96510" y2="96179"/>
                        <a14:backgroundMark x1="96510" y1="96179" x2="83763" y2="98551"/>
                        <a14:backgroundMark x1="83763" y1="98551" x2="66616" y2="96838"/>
                        <a14:backgroundMark x1="66616" y1="96838" x2="55842" y2="87615"/>
                        <a14:backgroundMark x1="55842" y1="87615" x2="39909" y2="82477"/>
                        <a14:backgroundMark x1="39909" y1="82477" x2="22610" y2="62582"/>
                        <a14:backgroundMark x1="22610" y1="62582" x2="17451" y2="49275"/>
                        <a14:backgroundMark x1="17451" y1="49275" x2="3945" y2="29644"/>
                        <a14:backgroundMark x1="3945" y1="29644" x2="1214" y2="527"/>
                      </a14:backgroundRemoval>
                    </a14:imgEffect>
                  </a14:imgLayer>
                </a14:imgProps>
              </a:ext>
              <a:ext uri="{28A0092B-C50C-407E-A947-70E740481C1C}">
                <a14:useLocalDpi xmlns:a14="http://schemas.microsoft.com/office/drawing/2010/main"/>
              </a:ext>
            </a:extLst>
          </a:blip>
          <a:stretch>
            <a:fillRect/>
          </a:stretch>
        </p:blipFill>
        <p:spPr>
          <a:xfrm>
            <a:off x="-130900" y="843187"/>
            <a:ext cx="5148488" cy="5929746"/>
          </a:xfrm>
          <a:prstGeom prst="rect">
            <a:avLst/>
          </a:prstGeom>
        </p:spPr>
      </p:pic>
      <p:sp>
        <p:nvSpPr>
          <p:cNvPr id="2" name="Title 1">
            <a:extLst>
              <a:ext uri="{FF2B5EF4-FFF2-40B4-BE49-F238E27FC236}">
                <a16:creationId xmlns:a16="http://schemas.microsoft.com/office/drawing/2014/main" id="{DEB895D9-9104-44A0-8D94-77E5F7B450AF}"/>
              </a:ext>
            </a:extLst>
          </p:cNvPr>
          <p:cNvSpPr>
            <a:spLocks noGrp="1"/>
          </p:cNvSpPr>
          <p:nvPr>
            <p:ph type="ctrTitle"/>
          </p:nvPr>
        </p:nvSpPr>
        <p:spPr>
          <a:xfrm>
            <a:off x="1331053" y="400512"/>
            <a:ext cx="9144000" cy="1067164"/>
          </a:xfrm>
        </p:spPr>
        <p:txBody>
          <a:bodyPr>
            <a:normAutofit/>
          </a:bodyPr>
          <a:lstStyle/>
          <a:p>
            <a:r>
              <a:rPr lang="en-US" dirty="0">
                <a:solidFill>
                  <a:schemeClr val="bg1"/>
                </a:solidFill>
                <a:latin typeface="Century Gothic" panose="020B0502020202020204" pitchFamily="34" charset="0"/>
              </a:rPr>
              <a:t> </a:t>
            </a:r>
            <a:r>
              <a:rPr lang="en-US" dirty="0">
                <a:solidFill>
                  <a:srgbClr val="FFFF00"/>
                </a:solidFill>
                <a:latin typeface="Century Gothic" panose="020B0502020202020204" pitchFamily="34" charset="0"/>
              </a:rPr>
              <a:t>2 Expansion Teams</a:t>
            </a:r>
          </a:p>
        </p:txBody>
      </p:sp>
      <p:pic>
        <p:nvPicPr>
          <p:cNvPr id="5" name="Picture 4">
            <a:extLst>
              <a:ext uri="{FF2B5EF4-FFF2-40B4-BE49-F238E27FC236}">
                <a16:creationId xmlns:a16="http://schemas.microsoft.com/office/drawing/2014/main" id="{9D2D1BBA-43A9-4B3E-96D9-A646EEC32E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749" y="206197"/>
            <a:ext cx="1819000" cy="1777423"/>
          </a:xfrm>
          <a:prstGeom prst="rect">
            <a:avLst/>
          </a:prstGeom>
        </p:spPr>
      </p:pic>
      <p:graphicFrame>
        <p:nvGraphicFramePr>
          <p:cNvPr id="7" name="Diagram 6">
            <a:extLst>
              <a:ext uri="{FF2B5EF4-FFF2-40B4-BE49-F238E27FC236}">
                <a16:creationId xmlns:a16="http://schemas.microsoft.com/office/drawing/2014/main" id="{06D9EEF1-4182-415B-8AFB-93F339AE3956}"/>
              </a:ext>
            </a:extLst>
          </p:cNvPr>
          <p:cNvGraphicFramePr/>
          <p:nvPr/>
        </p:nvGraphicFramePr>
        <p:xfrm>
          <a:off x="1874661" y="1467677"/>
          <a:ext cx="10189828" cy="4043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A8509015-CF8E-48C5-3B18-E8805D2C60CA}"/>
              </a:ext>
            </a:extLst>
          </p:cNvPr>
          <p:cNvPicPr>
            <a:picLocks noChangeAspect="1"/>
          </p:cNvPicPr>
          <p:nvPr/>
        </p:nvPicPr>
        <p:blipFill>
          <a:blip r:embed="rId10"/>
          <a:stretch>
            <a:fillRect/>
          </a:stretch>
        </p:blipFill>
        <p:spPr>
          <a:xfrm>
            <a:off x="9562330" y="-310342"/>
            <a:ext cx="2408129" cy="2810500"/>
          </a:xfrm>
          <a:prstGeom prst="rect">
            <a:avLst/>
          </a:prstGeom>
        </p:spPr>
      </p:pic>
    </p:spTree>
    <p:extLst>
      <p:ext uri="{BB962C8B-B14F-4D97-AF65-F5344CB8AC3E}">
        <p14:creationId xmlns:p14="http://schemas.microsoft.com/office/powerpoint/2010/main" val="4868868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BE21-68E0-8949-4FD3-78E5F7EDC005}"/>
              </a:ext>
            </a:extLst>
          </p:cNvPr>
          <p:cNvSpPr>
            <a:spLocks noGrp="1"/>
          </p:cNvSpPr>
          <p:nvPr>
            <p:ph type="title"/>
          </p:nvPr>
        </p:nvSpPr>
        <p:spPr>
          <a:xfrm>
            <a:off x="332509" y="123862"/>
            <a:ext cx="11579629" cy="589731"/>
          </a:xfrm>
        </p:spPr>
        <p:txBody>
          <a:bodyPr>
            <a:normAutofit/>
          </a:bodyPr>
          <a:lstStyle/>
          <a:p>
            <a:r>
              <a:rPr lang="en-US" sz="2400" b="1" dirty="0">
                <a:solidFill>
                  <a:srgbClr val="FFFF00"/>
                </a:solidFill>
              </a:rPr>
              <a:t>Top Cities/Metropolitan Areas Affected by ORC over the past five years…</a:t>
            </a:r>
          </a:p>
        </p:txBody>
      </p:sp>
      <p:pic>
        <p:nvPicPr>
          <p:cNvPr id="5" name="Content Placeholder 4">
            <a:extLst>
              <a:ext uri="{FF2B5EF4-FFF2-40B4-BE49-F238E27FC236}">
                <a16:creationId xmlns:a16="http://schemas.microsoft.com/office/drawing/2014/main" id="{776BFD8A-5F16-712B-1E89-C2C943D3CEE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8443" y="660174"/>
            <a:ext cx="7480569" cy="6014307"/>
          </a:xfrm>
          <a:prstGeom prst="rect">
            <a:avLst/>
          </a:prstGeom>
          <a:ln w="12700">
            <a:solidFill>
              <a:schemeClr val="tx1"/>
            </a:solidFill>
          </a:ln>
          <a:effectLst>
            <a:outerShdw blurRad="254000" dist="228600" dir="2700000" algn="tl" rotWithShape="0">
              <a:prstClr val="black">
                <a:alpha val="40000"/>
              </a:prstClr>
            </a:outerShdw>
          </a:effectLst>
        </p:spPr>
      </p:pic>
      <p:pic>
        <p:nvPicPr>
          <p:cNvPr id="7" name="Picture 6">
            <a:extLst>
              <a:ext uri="{FF2B5EF4-FFF2-40B4-BE49-F238E27FC236}">
                <a16:creationId xmlns:a16="http://schemas.microsoft.com/office/drawing/2014/main" id="{7C5EDB97-520E-DE3D-CF74-E5C4B8B2BFD9}"/>
              </a:ext>
            </a:extLst>
          </p:cNvPr>
          <p:cNvPicPr>
            <a:picLocks noChangeAspect="1"/>
          </p:cNvPicPr>
          <p:nvPr/>
        </p:nvPicPr>
        <p:blipFill>
          <a:blip r:embed="rId3"/>
          <a:stretch>
            <a:fillRect/>
          </a:stretch>
        </p:blipFill>
        <p:spPr>
          <a:xfrm>
            <a:off x="10158463" y="5670615"/>
            <a:ext cx="1644058" cy="425385"/>
          </a:xfrm>
          <a:prstGeom prst="rect">
            <a:avLst/>
          </a:prstGeom>
          <a:ln>
            <a:noFill/>
          </a:ln>
          <a:effectLst>
            <a:outerShdw blurRad="266700" dist="254000" dir="2700000" algn="tl" rotWithShape="0">
              <a:srgbClr val="333333">
                <a:alpha val="65000"/>
              </a:srgbClr>
            </a:outerShdw>
          </a:effectLst>
        </p:spPr>
      </p:pic>
      <p:sp>
        <p:nvSpPr>
          <p:cNvPr id="9" name="Rectangle 8">
            <a:extLst>
              <a:ext uri="{FF2B5EF4-FFF2-40B4-BE49-F238E27FC236}">
                <a16:creationId xmlns:a16="http://schemas.microsoft.com/office/drawing/2014/main" id="{AFB01D08-4ADC-347B-F920-0A120F0940EF}"/>
              </a:ext>
            </a:extLst>
          </p:cNvPr>
          <p:cNvSpPr/>
          <p:nvPr/>
        </p:nvSpPr>
        <p:spPr>
          <a:xfrm>
            <a:off x="8210145" y="1450662"/>
            <a:ext cx="1400783" cy="426776"/>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2C80946-A780-AC13-6B3F-9920243784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6533" y="2797889"/>
            <a:ext cx="1414395" cy="426776"/>
          </a:xfrm>
          <a:prstGeom prst="rect">
            <a:avLst/>
          </a:prstGeom>
        </p:spPr>
      </p:pic>
      <p:pic>
        <p:nvPicPr>
          <p:cNvPr id="11" name="Picture 10">
            <a:extLst>
              <a:ext uri="{FF2B5EF4-FFF2-40B4-BE49-F238E27FC236}">
                <a16:creationId xmlns:a16="http://schemas.microsoft.com/office/drawing/2014/main" id="{41972C80-C9C1-4FB3-8536-7B0BE3FFBA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052" y="3236840"/>
            <a:ext cx="1414395" cy="430488"/>
          </a:xfrm>
          <a:prstGeom prst="rect">
            <a:avLst/>
          </a:prstGeom>
        </p:spPr>
      </p:pic>
      <p:pic>
        <p:nvPicPr>
          <p:cNvPr id="12" name="Picture 11">
            <a:extLst>
              <a:ext uri="{FF2B5EF4-FFF2-40B4-BE49-F238E27FC236}">
                <a16:creationId xmlns:a16="http://schemas.microsoft.com/office/drawing/2014/main" id="{A14C2555-8327-C7CC-64B2-1781422A2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051" y="4287428"/>
            <a:ext cx="1414395" cy="426876"/>
          </a:xfrm>
          <a:prstGeom prst="rect">
            <a:avLst/>
          </a:prstGeom>
        </p:spPr>
      </p:pic>
      <p:pic>
        <p:nvPicPr>
          <p:cNvPr id="13" name="Picture 12">
            <a:extLst>
              <a:ext uri="{FF2B5EF4-FFF2-40B4-BE49-F238E27FC236}">
                <a16:creationId xmlns:a16="http://schemas.microsoft.com/office/drawing/2014/main" id="{A9E6A318-C913-35B2-EA97-4C1DDC4C52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051" y="5002725"/>
            <a:ext cx="1414395" cy="561496"/>
          </a:xfrm>
          <a:prstGeom prst="rect">
            <a:avLst/>
          </a:prstGeom>
        </p:spPr>
      </p:pic>
      <p:pic>
        <p:nvPicPr>
          <p:cNvPr id="14" name="Picture 13">
            <a:extLst>
              <a:ext uri="{FF2B5EF4-FFF2-40B4-BE49-F238E27FC236}">
                <a16:creationId xmlns:a16="http://schemas.microsoft.com/office/drawing/2014/main" id="{00F019EE-CBB1-C933-FEC9-46D9B58720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051" y="6003732"/>
            <a:ext cx="1414395" cy="469433"/>
          </a:xfrm>
          <a:prstGeom prst="rect">
            <a:avLst/>
          </a:prstGeom>
        </p:spPr>
      </p:pic>
      <p:pic>
        <p:nvPicPr>
          <p:cNvPr id="15" name="Picture 14">
            <a:extLst>
              <a:ext uri="{FF2B5EF4-FFF2-40B4-BE49-F238E27FC236}">
                <a16:creationId xmlns:a16="http://schemas.microsoft.com/office/drawing/2014/main" id="{6A981110-5098-7561-9D11-92178205AF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050" y="988320"/>
            <a:ext cx="1428011" cy="440112"/>
          </a:xfrm>
          <a:prstGeom prst="rect">
            <a:avLst/>
          </a:prstGeom>
        </p:spPr>
      </p:pic>
      <p:pic>
        <p:nvPicPr>
          <p:cNvPr id="16" name="Picture 15">
            <a:extLst>
              <a:ext uri="{FF2B5EF4-FFF2-40B4-BE49-F238E27FC236}">
                <a16:creationId xmlns:a16="http://schemas.microsoft.com/office/drawing/2014/main" id="{9316712F-ABF0-AA68-8AB9-E17F9C8E2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9656" y="988318"/>
            <a:ext cx="1391234" cy="440113"/>
          </a:xfrm>
          <a:prstGeom prst="rect">
            <a:avLst/>
          </a:prstGeom>
        </p:spPr>
      </p:pic>
      <p:pic>
        <p:nvPicPr>
          <p:cNvPr id="17" name="Picture 16">
            <a:extLst>
              <a:ext uri="{FF2B5EF4-FFF2-40B4-BE49-F238E27FC236}">
                <a16:creationId xmlns:a16="http://schemas.microsoft.com/office/drawing/2014/main" id="{BAACAE8F-AC01-485F-085D-1E3588C1B2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298" y="997391"/>
            <a:ext cx="1391233" cy="422848"/>
          </a:xfrm>
          <a:prstGeom prst="rect">
            <a:avLst/>
          </a:prstGeom>
        </p:spPr>
      </p:pic>
      <p:pic>
        <p:nvPicPr>
          <p:cNvPr id="18" name="Picture 17">
            <a:extLst>
              <a:ext uri="{FF2B5EF4-FFF2-40B4-BE49-F238E27FC236}">
                <a16:creationId xmlns:a16="http://schemas.microsoft.com/office/drawing/2014/main" id="{C8B45836-3741-09A0-249F-3C7A429135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072" y="1001656"/>
            <a:ext cx="1274188" cy="426775"/>
          </a:xfrm>
          <a:prstGeom prst="rect">
            <a:avLst/>
          </a:prstGeom>
          <a:ln w="19050">
            <a:solidFill>
              <a:srgbClr val="FFFF00"/>
            </a:solidFill>
          </a:ln>
        </p:spPr>
      </p:pic>
      <p:pic>
        <p:nvPicPr>
          <p:cNvPr id="19" name="Picture 18">
            <a:extLst>
              <a:ext uri="{FF2B5EF4-FFF2-40B4-BE49-F238E27FC236}">
                <a16:creationId xmlns:a16="http://schemas.microsoft.com/office/drawing/2014/main" id="{625E5090-6C5C-A0F5-A0BF-50DCDCAFA5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9655" y="2797788"/>
            <a:ext cx="1414395" cy="440111"/>
          </a:xfrm>
          <a:prstGeom prst="rect">
            <a:avLst/>
          </a:prstGeom>
        </p:spPr>
      </p:pic>
      <p:pic>
        <p:nvPicPr>
          <p:cNvPr id="20" name="Picture 19">
            <a:extLst>
              <a:ext uri="{FF2B5EF4-FFF2-40B4-BE49-F238E27FC236}">
                <a16:creationId xmlns:a16="http://schemas.microsoft.com/office/drawing/2014/main" id="{D7378ECB-3EC3-5FDF-C397-7A221B73B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1531" y="6002018"/>
            <a:ext cx="1414395" cy="469433"/>
          </a:xfrm>
          <a:prstGeom prst="rect">
            <a:avLst/>
          </a:prstGeom>
        </p:spPr>
      </p:pic>
      <p:pic>
        <p:nvPicPr>
          <p:cNvPr id="21" name="Picture 20">
            <a:extLst>
              <a:ext uri="{FF2B5EF4-FFF2-40B4-BE49-F238E27FC236}">
                <a16:creationId xmlns:a16="http://schemas.microsoft.com/office/drawing/2014/main" id="{9FE5BD32-E7B6-052B-B2DB-64F51E7D2B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5260" y="1431525"/>
            <a:ext cx="1414394" cy="469433"/>
          </a:xfrm>
          <a:prstGeom prst="rect">
            <a:avLst/>
          </a:prstGeom>
        </p:spPr>
      </p:pic>
      <p:pic>
        <p:nvPicPr>
          <p:cNvPr id="22" name="Picture 21">
            <a:extLst>
              <a:ext uri="{FF2B5EF4-FFF2-40B4-BE49-F238E27FC236}">
                <a16:creationId xmlns:a16="http://schemas.microsoft.com/office/drawing/2014/main" id="{20627E7C-80CD-27CE-B041-42D8A52CC6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070" y="1488332"/>
            <a:ext cx="1274188" cy="419070"/>
          </a:xfrm>
          <a:prstGeom prst="rect">
            <a:avLst/>
          </a:prstGeom>
          <a:ln w="19050">
            <a:solidFill>
              <a:srgbClr val="FFFF00"/>
            </a:solidFill>
          </a:ln>
        </p:spPr>
      </p:pic>
      <p:pic>
        <p:nvPicPr>
          <p:cNvPr id="23" name="Picture 22">
            <a:extLst>
              <a:ext uri="{FF2B5EF4-FFF2-40B4-BE49-F238E27FC236}">
                <a16:creationId xmlns:a16="http://schemas.microsoft.com/office/drawing/2014/main" id="{21C308AB-32F7-D8C4-AA1D-773BF7690C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9653" y="4329985"/>
            <a:ext cx="1340001" cy="426876"/>
          </a:xfrm>
          <a:prstGeom prst="rect">
            <a:avLst/>
          </a:prstGeom>
        </p:spPr>
      </p:pic>
      <p:pic>
        <p:nvPicPr>
          <p:cNvPr id="24" name="Picture 23">
            <a:extLst>
              <a:ext uri="{FF2B5EF4-FFF2-40B4-BE49-F238E27FC236}">
                <a16:creationId xmlns:a16="http://schemas.microsoft.com/office/drawing/2014/main" id="{932CC207-B4E4-5621-9DE4-D3E66BF01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070" y="3806742"/>
            <a:ext cx="1348583" cy="469432"/>
          </a:xfrm>
          <a:prstGeom prst="rect">
            <a:avLst/>
          </a:prstGeom>
          <a:ln w="19050">
            <a:solidFill>
              <a:srgbClr val="FFFF00"/>
            </a:solidFill>
          </a:ln>
        </p:spPr>
      </p:pic>
      <p:pic>
        <p:nvPicPr>
          <p:cNvPr id="25" name="Picture 24">
            <a:extLst>
              <a:ext uri="{FF2B5EF4-FFF2-40B4-BE49-F238E27FC236}">
                <a16:creationId xmlns:a16="http://schemas.microsoft.com/office/drawing/2014/main" id="{3F2BEFC0-7174-FA38-05CF-B595210232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42899" y="341755"/>
            <a:ext cx="1219306" cy="1219306"/>
          </a:xfrm>
          <a:prstGeom prst="rect">
            <a:avLst/>
          </a:prstGeom>
          <a:effectLst>
            <a:outerShdw blurRad="50800" dir="5400000" algn="ctr" rotWithShape="0">
              <a:srgbClr val="000000">
                <a:alpha val="43137"/>
              </a:srgbClr>
            </a:outerShdw>
          </a:effectLst>
        </p:spPr>
      </p:pic>
      <p:sp>
        <p:nvSpPr>
          <p:cNvPr id="26" name="TextBox 25">
            <a:extLst>
              <a:ext uri="{FF2B5EF4-FFF2-40B4-BE49-F238E27FC236}">
                <a16:creationId xmlns:a16="http://schemas.microsoft.com/office/drawing/2014/main" id="{40197010-034F-61EC-F265-5FCFE2978076}"/>
              </a:ext>
            </a:extLst>
          </p:cNvPr>
          <p:cNvSpPr txBox="1"/>
          <p:nvPr/>
        </p:nvSpPr>
        <p:spPr>
          <a:xfrm>
            <a:off x="227269" y="1763122"/>
            <a:ext cx="200117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small" spc="0" normalizeH="0" baseline="0" noProof="0" dirty="0">
                <a:ln>
                  <a:noFill/>
                </a:ln>
                <a:solidFill>
                  <a:srgbClr val="FFFF00"/>
                </a:solidFill>
                <a:effectLst/>
                <a:uLnTx/>
                <a:uFillTx/>
                <a:latin typeface="Calibri" panose="020F0502020204030204"/>
                <a:ea typeface="+mn-ea"/>
                <a:cs typeface="+mn-cs"/>
              </a:rPr>
              <a:t>NRF 2022 Survey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Los Angeles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remains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#1</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SF/Oakland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remains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Sacramento</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 moved up to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#7</a:t>
            </a:r>
          </a:p>
        </p:txBody>
      </p:sp>
      <p:pic>
        <p:nvPicPr>
          <p:cNvPr id="28" name="Picture 27">
            <a:extLst>
              <a:ext uri="{FF2B5EF4-FFF2-40B4-BE49-F238E27FC236}">
                <a16:creationId xmlns:a16="http://schemas.microsoft.com/office/drawing/2014/main" id="{6C268F4D-26B4-181A-D930-744B996FB4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1258" y="2256090"/>
            <a:ext cx="1851465" cy="2609897"/>
          </a:xfrm>
          <a:prstGeom prst="rect">
            <a:avLst/>
          </a:prstGeom>
          <a:ln>
            <a:solidFill>
              <a:schemeClr val="tx1"/>
            </a:solidFill>
          </a:ln>
          <a:effectLst>
            <a:outerShdw blurRad="292100" dist="165100" dir="2700000" algn="tl" rotWithShape="0">
              <a:prstClr val="black">
                <a:alpha val="40000"/>
              </a:prstClr>
            </a:outerShdw>
          </a:effectLst>
        </p:spPr>
      </p:pic>
    </p:spTree>
    <p:extLst>
      <p:ext uri="{BB962C8B-B14F-4D97-AF65-F5344CB8AC3E}">
        <p14:creationId xmlns:p14="http://schemas.microsoft.com/office/powerpoint/2010/main" val="132507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ppt_x</p:attrName>
                                        </p:attrNameLst>
                                      </p:cBhvr>
                                      <p:tavLst>
                                        <p:tav tm="0">
                                          <p:val>
                                            <p:strVal val="#ppt_x"/>
                                          </p:val>
                                        </p:tav>
                                        <p:tav tm="100000">
                                          <p:val>
                                            <p:strVal val="#ppt_x"/>
                                          </p:val>
                                        </p:tav>
                                      </p:tavLst>
                                    </p:anim>
                                    <p:anim calcmode="lin" valueType="num">
                                      <p:cBhvr>
                                        <p:cTn id="9"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002060"/>
            </a:gs>
            <a:gs pos="100000">
              <a:schemeClr val="accent1">
                <a:lumMod val="75000"/>
              </a:schemeClr>
            </a:gs>
            <a:gs pos="100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7AC14-8A2D-467D-9A1B-0B15383635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3925" y="1595136"/>
            <a:ext cx="1520308" cy="1499269"/>
          </a:xfrm>
          <a:prstGeom prst="rect">
            <a:avLst/>
          </a:prstGeom>
        </p:spPr>
      </p:pic>
      <p:pic>
        <p:nvPicPr>
          <p:cNvPr id="6" name="Picture 5">
            <a:extLst>
              <a:ext uri="{FF2B5EF4-FFF2-40B4-BE49-F238E27FC236}">
                <a16:creationId xmlns:a16="http://schemas.microsoft.com/office/drawing/2014/main" id="{2CC9010B-D658-45C4-925C-C6A8B5F662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81649" y="909272"/>
            <a:ext cx="8666886" cy="4868352"/>
          </a:xfrm>
          <a:prstGeom prst="rect">
            <a:avLst/>
          </a:prstGeom>
          <a:noFill/>
          <a:ln w="25400">
            <a:solidFill>
              <a:schemeClr val="tx1"/>
            </a:solidFill>
          </a:ln>
          <a:effectLst>
            <a:outerShdw blurRad="50800" dist="533400" dir="2700000" algn="tl" rotWithShape="0">
              <a:prstClr val="black">
                <a:alpha val="40000"/>
              </a:prstClr>
            </a:outerShdw>
          </a:effectLst>
        </p:spPr>
      </p:pic>
      <p:pic>
        <p:nvPicPr>
          <p:cNvPr id="3" name="Picture 2">
            <a:extLst>
              <a:ext uri="{FF2B5EF4-FFF2-40B4-BE49-F238E27FC236}">
                <a16:creationId xmlns:a16="http://schemas.microsoft.com/office/drawing/2014/main" id="{FC5EFD21-AB5C-4D0C-B0A2-56FE25D5C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240" y="1687484"/>
            <a:ext cx="1406921" cy="1406921"/>
          </a:xfrm>
          <a:prstGeom prst="rect">
            <a:avLst/>
          </a:prstGeom>
        </p:spPr>
      </p:pic>
      <p:pic>
        <p:nvPicPr>
          <p:cNvPr id="11" name="Picture 10">
            <a:extLst>
              <a:ext uri="{FF2B5EF4-FFF2-40B4-BE49-F238E27FC236}">
                <a16:creationId xmlns:a16="http://schemas.microsoft.com/office/drawing/2014/main" id="{BBAEE129-B896-421B-8BD4-F1AB92B322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82" y="3547469"/>
            <a:ext cx="1426664" cy="1406921"/>
          </a:xfrm>
          <a:prstGeom prst="rect">
            <a:avLst/>
          </a:prstGeom>
        </p:spPr>
      </p:pic>
      <p:pic>
        <p:nvPicPr>
          <p:cNvPr id="2" name="Picture 1">
            <a:extLst>
              <a:ext uri="{FF2B5EF4-FFF2-40B4-BE49-F238E27FC236}">
                <a16:creationId xmlns:a16="http://schemas.microsoft.com/office/drawing/2014/main" id="{21C61895-962F-4EAC-BAA2-EE23683DF4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5542" y="3547469"/>
            <a:ext cx="1558692" cy="1517101"/>
          </a:xfrm>
          <a:prstGeom prst="rect">
            <a:avLst/>
          </a:prstGeom>
        </p:spPr>
      </p:pic>
      <p:pic>
        <p:nvPicPr>
          <p:cNvPr id="8" name="Picture 7">
            <a:extLst>
              <a:ext uri="{FF2B5EF4-FFF2-40B4-BE49-F238E27FC236}">
                <a16:creationId xmlns:a16="http://schemas.microsoft.com/office/drawing/2014/main" id="{576B2A6E-843F-F651-B0C5-A0251DA8CBEF}"/>
              </a:ext>
            </a:extLst>
          </p:cNvPr>
          <p:cNvPicPr>
            <a:picLocks noChangeAspect="1"/>
          </p:cNvPicPr>
          <p:nvPr/>
        </p:nvPicPr>
        <p:blipFill>
          <a:blip r:embed="rId7"/>
          <a:stretch>
            <a:fillRect/>
          </a:stretch>
        </p:blipFill>
        <p:spPr>
          <a:xfrm>
            <a:off x="7589388" y="715039"/>
            <a:ext cx="1662678" cy="1944890"/>
          </a:xfrm>
          <a:prstGeom prst="rect">
            <a:avLst/>
          </a:prstGeom>
        </p:spPr>
      </p:pic>
      <p:sp>
        <p:nvSpPr>
          <p:cNvPr id="10" name="TextBox 9">
            <a:extLst>
              <a:ext uri="{FF2B5EF4-FFF2-40B4-BE49-F238E27FC236}">
                <a16:creationId xmlns:a16="http://schemas.microsoft.com/office/drawing/2014/main" id="{DBD843A6-3869-486A-A41A-48E87CAD4478}"/>
              </a:ext>
            </a:extLst>
          </p:cNvPr>
          <p:cNvSpPr txBox="1"/>
          <p:nvPr/>
        </p:nvSpPr>
        <p:spPr>
          <a:xfrm>
            <a:off x="1937584" y="398725"/>
            <a:ext cx="2958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Since October 2019…</a:t>
            </a:r>
          </a:p>
        </p:txBody>
      </p:sp>
    </p:spTree>
    <p:extLst>
      <p:ext uri="{BB962C8B-B14F-4D97-AF65-F5344CB8AC3E}">
        <p14:creationId xmlns:p14="http://schemas.microsoft.com/office/powerpoint/2010/main" val="1420850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95D9-9104-44A0-8D94-77E5F7B450AF}"/>
              </a:ext>
            </a:extLst>
          </p:cNvPr>
          <p:cNvSpPr>
            <a:spLocks noGrp="1"/>
          </p:cNvSpPr>
          <p:nvPr>
            <p:ph type="ctrTitle"/>
          </p:nvPr>
        </p:nvSpPr>
        <p:spPr>
          <a:xfrm>
            <a:off x="1426283" y="267988"/>
            <a:ext cx="9144000" cy="1067164"/>
          </a:xfrm>
        </p:spPr>
        <p:txBody>
          <a:bodyPr>
            <a:noAutofit/>
          </a:bodyPr>
          <a:lstStyle/>
          <a:p>
            <a:r>
              <a:rPr lang="en-US" sz="4000" dirty="0">
                <a:solidFill>
                  <a:srgbClr val="FFFF00"/>
                </a:solidFill>
                <a:latin typeface="Century Gothic" panose="020B0502020202020204" pitchFamily="34" charset="0"/>
              </a:rPr>
              <a:t>CHP Notify Organized Retail Theft Online Tip Portal</a:t>
            </a:r>
          </a:p>
        </p:txBody>
      </p:sp>
      <p:pic>
        <p:nvPicPr>
          <p:cNvPr id="5" name="Picture 4">
            <a:extLst>
              <a:ext uri="{FF2B5EF4-FFF2-40B4-BE49-F238E27FC236}">
                <a16:creationId xmlns:a16="http://schemas.microsoft.com/office/drawing/2014/main" id="{9D2D1BBA-43A9-4B3E-96D9-A646EEC32E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845" y="148324"/>
            <a:ext cx="1363376" cy="1332213"/>
          </a:xfrm>
          <a:prstGeom prst="rect">
            <a:avLst/>
          </a:prstGeom>
        </p:spPr>
      </p:pic>
      <p:sp>
        <p:nvSpPr>
          <p:cNvPr id="8" name="TextBox 7">
            <a:extLst>
              <a:ext uri="{FF2B5EF4-FFF2-40B4-BE49-F238E27FC236}">
                <a16:creationId xmlns:a16="http://schemas.microsoft.com/office/drawing/2014/main" id="{01A407DC-CFA7-453E-BE33-B661B47AB418}"/>
              </a:ext>
            </a:extLst>
          </p:cNvPr>
          <p:cNvSpPr txBox="1"/>
          <p:nvPr/>
        </p:nvSpPr>
        <p:spPr>
          <a:xfrm>
            <a:off x="655880" y="6318325"/>
            <a:ext cx="78324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www.chp.ca.gov/notify-chp/organized-retail-theft-program</a:t>
            </a:r>
          </a:p>
        </p:txBody>
      </p:sp>
      <p:pic>
        <p:nvPicPr>
          <p:cNvPr id="9" name="Picture 8">
            <a:extLst>
              <a:ext uri="{FF2B5EF4-FFF2-40B4-BE49-F238E27FC236}">
                <a16:creationId xmlns:a16="http://schemas.microsoft.com/office/drawing/2014/main" id="{93391151-AC5D-4872-BF27-4F63482BF2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5012" y="1317189"/>
            <a:ext cx="4866542" cy="4866542"/>
          </a:xfrm>
          <a:prstGeom prst="rect">
            <a:avLst/>
          </a:prstGeom>
        </p:spPr>
      </p:pic>
      <p:pic>
        <p:nvPicPr>
          <p:cNvPr id="3" name="Picture 2">
            <a:extLst>
              <a:ext uri="{FF2B5EF4-FFF2-40B4-BE49-F238E27FC236}">
                <a16:creationId xmlns:a16="http://schemas.microsoft.com/office/drawing/2014/main" id="{2017FE46-5F1C-4F97-AEFD-22789EB644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876" y="1625923"/>
            <a:ext cx="2769373" cy="1597715"/>
          </a:xfrm>
          <a:prstGeom prst="rect">
            <a:avLst/>
          </a:prstGeom>
        </p:spPr>
      </p:pic>
      <p:pic>
        <p:nvPicPr>
          <p:cNvPr id="14" name="Picture 13">
            <a:extLst>
              <a:ext uri="{FF2B5EF4-FFF2-40B4-BE49-F238E27FC236}">
                <a16:creationId xmlns:a16="http://schemas.microsoft.com/office/drawing/2014/main" id="{C1B919A6-AF44-93C3-1EC8-7C818E5F0EB7}"/>
              </a:ext>
            </a:extLst>
          </p:cNvPr>
          <p:cNvPicPr>
            <a:picLocks noChangeAspect="1"/>
          </p:cNvPicPr>
          <p:nvPr/>
        </p:nvPicPr>
        <p:blipFill>
          <a:blip r:embed="rId5"/>
          <a:stretch>
            <a:fillRect/>
          </a:stretch>
        </p:blipFill>
        <p:spPr>
          <a:xfrm>
            <a:off x="210876" y="4434027"/>
            <a:ext cx="2334970" cy="1749704"/>
          </a:xfrm>
          <a:prstGeom prst="rect">
            <a:avLst/>
          </a:prstGeom>
        </p:spPr>
      </p:pic>
      <p:pic>
        <p:nvPicPr>
          <p:cNvPr id="19" name="Picture 18">
            <a:extLst>
              <a:ext uri="{FF2B5EF4-FFF2-40B4-BE49-F238E27FC236}">
                <a16:creationId xmlns:a16="http://schemas.microsoft.com/office/drawing/2014/main" id="{C5C345B8-9D63-DF60-BDF9-8CC761FFE4D6}"/>
              </a:ext>
            </a:extLst>
          </p:cNvPr>
          <p:cNvPicPr>
            <a:picLocks noChangeAspect="1"/>
          </p:cNvPicPr>
          <p:nvPr/>
        </p:nvPicPr>
        <p:blipFill>
          <a:blip r:embed="rId6"/>
          <a:stretch>
            <a:fillRect/>
          </a:stretch>
        </p:blipFill>
        <p:spPr>
          <a:xfrm>
            <a:off x="1800221" y="3038426"/>
            <a:ext cx="1491249" cy="1988332"/>
          </a:xfrm>
          <a:prstGeom prst="rect">
            <a:avLst/>
          </a:prstGeom>
        </p:spPr>
      </p:pic>
      <p:pic>
        <p:nvPicPr>
          <p:cNvPr id="22" name="Picture 21">
            <a:extLst>
              <a:ext uri="{FF2B5EF4-FFF2-40B4-BE49-F238E27FC236}">
                <a16:creationId xmlns:a16="http://schemas.microsoft.com/office/drawing/2014/main" id="{6B122022-8C59-BB27-B6AB-4B450C6750F4}"/>
              </a:ext>
            </a:extLst>
          </p:cNvPr>
          <p:cNvPicPr>
            <a:picLocks noChangeAspect="1"/>
          </p:cNvPicPr>
          <p:nvPr/>
        </p:nvPicPr>
        <p:blipFill>
          <a:blip r:embed="rId7"/>
          <a:stretch>
            <a:fillRect/>
          </a:stretch>
        </p:blipFill>
        <p:spPr>
          <a:xfrm>
            <a:off x="9557295" y="2792435"/>
            <a:ext cx="2634705" cy="2070398"/>
          </a:xfrm>
          <a:prstGeom prst="rect">
            <a:avLst/>
          </a:prstGeom>
        </p:spPr>
      </p:pic>
      <p:pic>
        <p:nvPicPr>
          <p:cNvPr id="18" name="Picture 17">
            <a:extLst>
              <a:ext uri="{FF2B5EF4-FFF2-40B4-BE49-F238E27FC236}">
                <a16:creationId xmlns:a16="http://schemas.microsoft.com/office/drawing/2014/main" id="{ED44DD7C-41BB-2884-2A3A-254C0D623452}"/>
              </a:ext>
            </a:extLst>
          </p:cNvPr>
          <p:cNvPicPr>
            <a:picLocks noChangeAspect="1"/>
          </p:cNvPicPr>
          <p:nvPr/>
        </p:nvPicPr>
        <p:blipFill>
          <a:blip r:embed="rId8"/>
          <a:stretch>
            <a:fillRect/>
          </a:stretch>
        </p:blipFill>
        <p:spPr>
          <a:xfrm>
            <a:off x="8599440" y="1352460"/>
            <a:ext cx="2420322" cy="1816765"/>
          </a:xfrm>
          <a:prstGeom prst="rect">
            <a:avLst/>
          </a:prstGeom>
        </p:spPr>
      </p:pic>
      <p:pic>
        <p:nvPicPr>
          <p:cNvPr id="20" name="Picture 19">
            <a:extLst>
              <a:ext uri="{FF2B5EF4-FFF2-40B4-BE49-F238E27FC236}">
                <a16:creationId xmlns:a16="http://schemas.microsoft.com/office/drawing/2014/main" id="{B0AFC230-512C-0A22-BBA9-B946BCC2D652}"/>
              </a:ext>
            </a:extLst>
          </p:cNvPr>
          <p:cNvPicPr>
            <a:picLocks noChangeAspect="1"/>
          </p:cNvPicPr>
          <p:nvPr/>
        </p:nvPicPr>
        <p:blipFill>
          <a:blip r:embed="rId9"/>
          <a:stretch>
            <a:fillRect/>
          </a:stretch>
        </p:blipFill>
        <p:spPr>
          <a:xfrm>
            <a:off x="8674175" y="4434027"/>
            <a:ext cx="2270852" cy="1708179"/>
          </a:xfrm>
          <a:prstGeom prst="rect">
            <a:avLst/>
          </a:prstGeom>
        </p:spPr>
      </p:pic>
      <p:pic>
        <p:nvPicPr>
          <p:cNvPr id="6" name="Picture 5">
            <a:extLst>
              <a:ext uri="{FF2B5EF4-FFF2-40B4-BE49-F238E27FC236}">
                <a16:creationId xmlns:a16="http://schemas.microsoft.com/office/drawing/2014/main" id="{CDA803C9-70FD-3B3B-D56D-00CE22AA20B9}"/>
              </a:ext>
            </a:extLst>
          </p:cNvPr>
          <p:cNvPicPr>
            <a:picLocks noChangeAspect="1"/>
          </p:cNvPicPr>
          <p:nvPr/>
        </p:nvPicPr>
        <p:blipFill>
          <a:blip r:embed="rId10"/>
          <a:stretch>
            <a:fillRect/>
          </a:stretch>
        </p:blipFill>
        <p:spPr>
          <a:xfrm>
            <a:off x="10147410" y="-131430"/>
            <a:ext cx="1595233" cy="1865999"/>
          </a:xfrm>
          <a:prstGeom prst="rect">
            <a:avLst/>
          </a:prstGeom>
        </p:spPr>
      </p:pic>
    </p:spTree>
    <p:extLst>
      <p:ext uri="{BB962C8B-B14F-4D97-AF65-F5344CB8AC3E}">
        <p14:creationId xmlns:p14="http://schemas.microsoft.com/office/powerpoint/2010/main" val="18485219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5BB90-13F8-C6C0-6397-30CFA5A7C612}"/>
              </a:ext>
            </a:extLst>
          </p:cNvPr>
          <p:cNvPicPr>
            <a:picLocks noChangeAspect="1"/>
          </p:cNvPicPr>
          <p:nvPr/>
        </p:nvPicPr>
        <p:blipFill>
          <a:blip r:embed="rId2"/>
          <a:stretch>
            <a:fillRect/>
          </a:stretch>
        </p:blipFill>
        <p:spPr>
          <a:xfrm>
            <a:off x="6779942" y="2576223"/>
            <a:ext cx="3488835" cy="1538576"/>
          </a:xfrm>
          <a:prstGeom prst="rect">
            <a:avLst/>
          </a:prstGeom>
        </p:spPr>
      </p:pic>
      <p:sp>
        <p:nvSpPr>
          <p:cNvPr id="3" name="Subtitle 2">
            <a:extLst>
              <a:ext uri="{FF2B5EF4-FFF2-40B4-BE49-F238E27FC236}">
                <a16:creationId xmlns:a16="http://schemas.microsoft.com/office/drawing/2014/main" id="{1AD3BC1C-D4BF-3FE3-EA5D-F9B8EC9878EF}"/>
              </a:ext>
            </a:extLst>
          </p:cNvPr>
          <p:cNvSpPr>
            <a:spLocks noGrp="1"/>
          </p:cNvSpPr>
          <p:nvPr>
            <p:ph type="subTitle" idx="1"/>
          </p:nvPr>
        </p:nvSpPr>
        <p:spPr>
          <a:xfrm>
            <a:off x="1629509" y="2532338"/>
            <a:ext cx="4938346" cy="1655763"/>
          </a:xfrm>
        </p:spPr>
        <p:txBody>
          <a:bodyPr>
            <a:normAutofit fontScale="77500" lnSpcReduction="20000"/>
          </a:bodyPr>
          <a:lstStyle/>
          <a:p>
            <a:r>
              <a:rPr lang="en-US" sz="6400" dirty="0"/>
              <a:t>Mike Lamb</a:t>
            </a:r>
          </a:p>
          <a:p>
            <a:r>
              <a:rPr lang="en-US" dirty="0"/>
              <a:t>Manager of ORC &amp; </a:t>
            </a:r>
          </a:p>
          <a:p>
            <a:r>
              <a:rPr lang="en-US" dirty="0"/>
              <a:t>Special Investigations</a:t>
            </a:r>
          </a:p>
          <a:p>
            <a:endParaRPr lang="en-US" dirty="0"/>
          </a:p>
        </p:txBody>
      </p:sp>
    </p:spTree>
    <p:extLst>
      <p:ext uri="{BB962C8B-B14F-4D97-AF65-F5344CB8AC3E}">
        <p14:creationId xmlns:p14="http://schemas.microsoft.com/office/powerpoint/2010/main" val="4615903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b="1" dirty="0">
                <a:solidFill>
                  <a:schemeClr val="bg1"/>
                </a:solidFill>
              </a:rPr>
              <a:t>Organized Retail Crime</a:t>
            </a:r>
            <a:br>
              <a:rPr lang="en-US" sz="5400" b="1" dirty="0">
                <a:solidFill>
                  <a:schemeClr val="bg1"/>
                </a:solidFill>
              </a:rPr>
            </a:br>
            <a:endParaRPr lang="en-US" sz="5400" b="1" dirty="0">
              <a:solidFill>
                <a:schemeClr val="bg1"/>
              </a:solidFill>
            </a:endParaRPr>
          </a:p>
        </p:txBody>
      </p:sp>
      <p:sp>
        <p:nvSpPr>
          <p:cNvPr id="6" name="Content Placeholder 6"/>
          <p:cNvSpPr txBox="1">
            <a:spLocks/>
          </p:cNvSpPr>
          <p:nvPr/>
        </p:nvSpPr>
        <p:spPr>
          <a:xfrm>
            <a:off x="838201" y="2114906"/>
            <a:ext cx="4876800" cy="3684761"/>
          </a:xfrm>
          <a:prstGeom prst="rect">
            <a:avLst/>
          </a:prstGeom>
        </p:spPr>
        <p:txBody>
          <a:bodyPr vert="horz" lIns="121920" tIns="121920" rIns="0" bIns="0" rtlCol="0">
            <a:normAutofit/>
          </a:bodyPr>
          <a:lstStyle>
            <a:lvl1pPr marL="0" indent="0" algn="l" defTabSz="685800" rtl="0" eaLnBrk="1" latinLnBrk="0" hangingPunct="1">
              <a:lnSpc>
                <a:spcPct val="100000"/>
              </a:lnSpc>
              <a:spcBef>
                <a:spcPts val="0"/>
              </a:spcBef>
              <a:spcAft>
                <a:spcPts val="600"/>
              </a:spcAft>
              <a:buFont typeface="Arial" charset="0"/>
              <a:buNone/>
              <a:defRPr sz="1200" kern="1200">
                <a:ln>
                  <a:noFill/>
                </a:ln>
                <a:solidFill>
                  <a:schemeClr val="bg1">
                    <a:lumMod val="75000"/>
                  </a:schemeClr>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400" kern="1200">
                <a:ln>
                  <a:noFill/>
                </a:ln>
                <a:solidFill>
                  <a:schemeClr val="accent6"/>
                </a:solidFill>
                <a:latin typeface="+mn-lt"/>
                <a:ea typeface="+mn-ea"/>
                <a:cs typeface="+mn-cs"/>
              </a:defRPr>
            </a:lvl2pPr>
            <a:lvl3pPr marL="857250" indent="-171450" algn="l" defTabSz="685800" rtl="0" eaLnBrk="1" latinLnBrk="0" hangingPunct="1">
              <a:lnSpc>
                <a:spcPct val="100000"/>
              </a:lnSpc>
              <a:spcBef>
                <a:spcPts val="375"/>
              </a:spcBef>
              <a:buFont typeface=".AppleSystemUIFont" charset="-120"/>
              <a:buChar char="‑"/>
              <a:defRPr sz="1400" kern="1200">
                <a:ln>
                  <a:noFill/>
                </a:ln>
                <a:solidFill>
                  <a:schemeClr val="accent6"/>
                </a:solidFill>
                <a:latin typeface="+mn-lt"/>
                <a:ea typeface="+mn-ea"/>
                <a:cs typeface="+mn-cs"/>
              </a:defRPr>
            </a:lvl3pPr>
            <a:lvl4pPr marL="1200150" indent="-171450" algn="l" defTabSz="685800" rtl="0" eaLnBrk="1" latinLnBrk="0" hangingPunct="1">
              <a:lnSpc>
                <a:spcPct val="100000"/>
              </a:lnSpc>
              <a:spcBef>
                <a:spcPts val="375"/>
              </a:spcBef>
              <a:buFont typeface="Arial" charset="0"/>
              <a:buChar char="•"/>
              <a:defRPr sz="1400" kern="1200">
                <a:ln>
                  <a:noFill/>
                </a:ln>
                <a:solidFill>
                  <a:schemeClr val="accent6"/>
                </a:solidFill>
                <a:latin typeface="+mn-lt"/>
                <a:ea typeface="+mn-ea"/>
                <a:cs typeface="+mn-cs"/>
              </a:defRPr>
            </a:lvl4pPr>
            <a:lvl5pPr marL="1543050" indent="-171450" algn="l" defTabSz="685800" rtl="0" eaLnBrk="1" latinLnBrk="0" hangingPunct="1">
              <a:lnSpc>
                <a:spcPct val="100000"/>
              </a:lnSpc>
              <a:spcBef>
                <a:spcPts val="375"/>
              </a:spcBef>
              <a:buFont typeface=".AppleSystemUIFont" charset="-120"/>
              <a:buChar char="‑"/>
              <a:defRPr sz="1400" kern="1200">
                <a:ln>
                  <a:noFill/>
                </a:ln>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Tree>
    <p:extLst>
      <p:ext uri="{BB962C8B-B14F-4D97-AF65-F5344CB8AC3E}">
        <p14:creationId xmlns:p14="http://schemas.microsoft.com/office/powerpoint/2010/main" val="1138434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ksSdCRYC8JQOQcLObmPH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Standard Blue">
  <a:themeElements>
    <a:clrScheme name="Custom 2">
      <a:dk1>
        <a:srgbClr val="58595B"/>
      </a:dk1>
      <a:lt1>
        <a:srgbClr val="FFFFFF"/>
      </a:lt1>
      <a:dk2>
        <a:srgbClr val="E63200"/>
      </a:dk2>
      <a:lt2>
        <a:srgbClr val="F5F5F0"/>
      </a:lt2>
      <a:accent1>
        <a:srgbClr val="323264"/>
      </a:accent1>
      <a:accent2>
        <a:srgbClr val="A0EBFF"/>
      </a:accent2>
      <a:accent3>
        <a:srgbClr val="AA0A0A"/>
      </a:accent3>
      <a:accent4>
        <a:srgbClr val="DC7846"/>
      </a:accent4>
      <a:accent5>
        <a:srgbClr val="0082AA"/>
      </a:accent5>
      <a:accent6>
        <a:srgbClr val="284B9B"/>
      </a:accent6>
      <a:hlink>
        <a:srgbClr val="E63200"/>
      </a:hlink>
      <a:folHlink>
        <a:srgbClr val="AA0A0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22225">
          <a:noFill/>
        </a:ln>
      </a:spPr>
      <a:bodyPr rtlCol="0" anchor="ctr"/>
      <a:lstStyle>
        <a:defPPr algn="ctr">
          <a:defRPr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A37B968F29C14BBE9B513C1014C2A9" ma:contentTypeVersion="6" ma:contentTypeDescription="Create a new document." ma:contentTypeScope="" ma:versionID="ed40c4c392bdafefdbda166055d96b9a">
  <xsd:schema xmlns:xsd="http://www.w3.org/2001/XMLSchema" xmlns:xs="http://www.w3.org/2001/XMLSchema" xmlns:p="http://schemas.microsoft.com/office/2006/metadata/properties" xmlns:ns3="3d83b6aa-8ea2-4ec8-a25d-bbdb857c9d70" targetNamespace="http://schemas.microsoft.com/office/2006/metadata/properties" ma:root="true" ma:fieldsID="0f690cac791d3fef92b0bd64a35bd00c" ns3:_="">
    <xsd:import namespace="3d83b6aa-8ea2-4ec8-a25d-bbdb857c9d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3b6aa-8ea2-4ec8-a25d-bbdb857c9d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A53BCF-81A3-45E5-951C-8A743138CEC9}">
  <ds:schemaRefs>
    <ds:schemaRef ds:uri="http://www.w3.org/XML/1998/namespace"/>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terms/"/>
    <ds:schemaRef ds:uri="http://schemas.microsoft.com/office/2006/documentManagement/types"/>
    <ds:schemaRef ds:uri="3d83b6aa-8ea2-4ec8-a25d-bbdb857c9d70"/>
    <ds:schemaRef ds:uri="http://purl.org/dc/dcmitype/"/>
  </ds:schemaRefs>
</ds:datastoreItem>
</file>

<file path=customXml/itemProps2.xml><?xml version="1.0" encoding="utf-8"?>
<ds:datastoreItem xmlns:ds="http://schemas.openxmlformats.org/officeDocument/2006/customXml" ds:itemID="{8DE1E9AE-483A-4D2E-A898-FA4448A247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3b6aa-8ea2-4ec8-a25d-bbdb857c9d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9E92EC-6565-45D1-A90E-C2D092D11D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146</TotalTime>
  <Words>1028</Words>
  <Application>Microsoft Office PowerPoint</Application>
  <PresentationFormat>Widescreen</PresentationFormat>
  <Paragraphs>145</Paragraphs>
  <Slides>31</Slides>
  <Notes>3</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3" baseType="lpstr">
      <vt:lpstr>.AppleSystemUIFont</vt:lpstr>
      <vt:lpstr>Arial</vt:lpstr>
      <vt:lpstr>Arial Black</vt:lpstr>
      <vt:lpstr>Calibri</vt:lpstr>
      <vt:lpstr>Calibri Light</vt:lpstr>
      <vt:lpstr>Century Gothic</vt:lpstr>
      <vt:lpstr>Lucida Grande</vt:lpstr>
      <vt:lpstr>Source Sans Pro</vt:lpstr>
      <vt:lpstr>Wingdings</vt:lpstr>
      <vt:lpstr>1_Standard Blue</vt:lpstr>
      <vt:lpstr>Office Theme</vt:lpstr>
      <vt:lpstr>think-cell Slide</vt:lpstr>
      <vt:lpstr> California Highway Patrol Organized Retail Crime Task Force </vt:lpstr>
      <vt:lpstr>PowerPoint Presentation</vt:lpstr>
      <vt:lpstr> 3 Regional Teams</vt:lpstr>
      <vt:lpstr> 2 Expansion Teams</vt:lpstr>
      <vt:lpstr>Top Cities/Metropolitan Areas Affected by ORC over the past five years…</vt:lpstr>
      <vt:lpstr>PowerPoint Presentation</vt:lpstr>
      <vt:lpstr>CHP Notify Organized Retail Theft Online Tip Portal</vt:lpstr>
      <vt:lpstr>PowerPoint Presentation</vt:lpstr>
      <vt:lpstr>Organized Retail Crime </vt:lpstr>
      <vt:lpstr>QUESTION? Is this Organized Retail Theft or Shoplifting?</vt:lpstr>
      <vt:lpstr>What is Organized Retail Crime?</vt:lpstr>
      <vt:lpstr>ORC Linked To Other Crimes</vt:lpstr>
      <vt:lpstr>Who is committing this crime?</vt:lpstr>
      <vt:lpstr>Connection to Other Criminal Enterprises</vt:lpstr>
      <vt:lpstr>ORC Offender Terminology</vt:lpstr>
      <vt:lpstr>PowerPoint Presentation</vt:lpstr>
      <vt:lpstr>PowerPoint Presentation</vt:lpstr>
      <vt:lpstr>PowerPoint Presentation</vt:lpstr>
      <vt:lpstr>  National Retail Federation Security Survey</vt:lpstr>
      <vt:lpstr> ORC Reseller Terminology</vt:lpstr>
      <vt:lpstr>PowerPoint Presentation</vt:lpstr>
      <vt:lpstr>Low-Level Fence Location</vt:lpstr>
      <vt:lpstr>PowerPoint Presentation</vt:lpstr>
      <vt:lpstr>Mid Level Fencing Location</vt:lpstr>
      <vt:lpstr>PowerPoint Presentation</vt:lpstr>
      <vt:lpstr>High Level Fence</vt:lpstr>
      <vt:lpstr>Product Protection Devices</vt:lpstr>
      <vt:lpstr>Store Specific Branding ID Labels </vt:lpstr>
      <vt:lpstr>Social Media Platforms; Offer Up, Craigslist, Facebook</vt:lpstr>
      <vt:lpstr>The Stolen OTC Product Is Moved Back Into The Commerce Supply Chain As Legitimate Product </vt:lpstr>
      <vt:lpstr>Retailers With ORC Investigations Teams</vt:lpstr>
    </vt:vector>
  </TitlesOfParts>
  <Company>Walgreen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Lindsay</dc:creator>
  <cp:lastModifiedBy>Kayla Boutros</cp:lastModifiedBy>
  <cp:revision>6</cp:revision>
  <dcterms:created xsi:type="dcterms:W3CDTF">2020-09-25T20:10:54Z</dcterms:created>
  <dcterms:modified xsi:type="dcterms:W3CDTF">2023-03-29T22:11:53Z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0x0101009AA37B968F29C14BBE9B513C1014C2A9</vt:lpwstr>
  </property>
  <property fmtid="{D5CDD505-2E9C-101B-9397-08002B2CF9AE}" pid="3" name="MediaServiceImageTags">
    <vt:lpwstr/>
  </property>
</Properties>
</file>